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4"/>
  </p:notesMasterIdLst>
  <p:sldIdLst>
    <p:sldId id="257" r:id="rId3"/>
    <p:sldId id="296" r:id="rId4"/>
    <p:sldId id="286" r:id="rId5"/>
    <p:sldId id="288" r:id="rId6"/>
    <p:sldId id="290" r:id="rId7"/>
    <p:sldId id="291" r:id="rId8"/>
    <p:sldId id="293" r:id="rId9"/>
    <p:sldId id="287" r:id="rId10"/>
    <p:sldId id="294" r:id="rId11"/>
    <p:sldId id="292" r:id="rId12"/>
    <p:sldId id="29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thy" initials="C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>
      <p:cViewPr>
        <p:scale>
          <a:sx n="125" d="100"/>
          <a:sy n="125" d="100"/>
        </p:scale>
        <p:origin x="-1224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78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4-11T15:39:55.448" idx="7">
    <p:pos x="5081" y="1173"/>
    <p:text>I find the white font on the lime grean background hard to read - maybe change the font to black?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E39CCB-6DFB-472E-9492-6FE7061FE3DF}" type="doc">
      <dgm:prSet loTypeId="urn:microsoft.com/office/officeart/2005/8/layout/hierarchy2" loCatId="hierarchy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en-CA"/>
        </a:p>
      </dgm:t>
    </dgm:pt>
    <dgm:pt modelId="{0FA8B812-C8DB-439E-9A5F-C1ECC9F1A782}">
      <dgm:prSet phldrT="[Text]"/>
      <dgm:spPr/>
      <dgm:t>
        <a:bodyPr/>
        <a:lstStyle/>
        <a:p>
          <a:r>
            <a:rPr lang="en-CA" dirty="0"/>
            <a:t>Content Source (PLS </a:t>
          </a:r>
          <a:r>
            <a:rPr lang="en-CA" dirty="0" err="1" smtClean="0"/>
            <a:t>Wikibook</a:t>
          </a:r>
          <a:r>
            <a:rPr lang="en-CA" dirty="0" smtClean="0"/>
            <a:t>)</a:t>
          </a:r>
          <a:endParaRPr lang="en-CA" dirty="0"/>
        </a:p>
      </dgm:t>
    </dgm:pt>
    <dgm:pt modelId="{5D6ED00F-0632-476B-BC4F-F84BE18B4806}" type="parTrans" cxnId="{3F31B463-47C2-474C-965C-CF13A5F69BCD}">
      <dgm:prSet/>
      <dgm:spPr/>
      <dgm:t>
        <a:bodyPr/>
        <a:lstStyle/>
        <a:p>
          <a:endParaRPr lang="en-CA"/>
        </a:p>
      </dgm:t>
    </dgm:pt>
    <dgm:pt modelId="{8447AC1B-2413-41BC-8CC6-068BD798DC87}" type="sibTrans" cxnId="{3F31B463-47C2-474C-965C-CF13A5F69BCD}">
      <dgm:prSet/>
      <dgm:spPr/>
      <dgm:t>
        <a:bodyPr/>
        <a:lstStyle/>
        <a:p>
          <a:endParaRPr lang="en-CA"/>
        </a:p>
      </dgm:t>
    </dgm:pt>
    <dgm:pt modelId="{3B36FF6C-569A-4845-8157-08F2C9778AD9}">
      <dgm:prSet phldrT="[Text]"/>
      <dgm:spPr/>
      <dgm:t>
        <a:bodyPr/>
        <a:lstStyle/>
        <a:p>
          <a:r>
            <a:rPr lang="en-CA"/>
            <a:t>Instructional Package</a:t>
          </a:r>
        </a:p>
      </dgm:t>
    </dgm:pt>
    <dgm:pt modelId="{FF1B9817-95FB-4029-B498-D23CA5B46711}" type="parTrans" cxnId="{629ABA4E-937F-40E0-A67C-048162981CD6}">
      <dgm:prSet/>
      <dgm:spPr/>
      <dgm:t>
        <a:bodyPr/>
        <a:lstStyle/>
        <a:p>
          <a:endParaRPr lang="en-CA"/>
        </a:p>
      </dgm:t>
    </dgm:pt>
    <dgm:pt modelId="{67EBF69D-16B3-45A5-8B06-FF6D80C0B17F}" type="sibTrans" cxnId="{629ABA4E-937F-40E0-A67C-048162981CD6}">
      <dgm:prSet/>
      <dgm:spPr/>
      <dgm:t>
        <a:bodyPr/>
        <a:lstStyle/>
        <a:p>
          <a:endParaRPr lang="en-CA"/>
        </a:p>
      </dgm:t>
    </dgm:pt>
    <dgm:pt modelId="{69B888E8-1A5F-43AC-A9D0-B81E2487801A}">
      <dgm:prSet phldrT="[Text]"/>
      <dgm:spPr/>
      <dgm:t>
        <a:bodyPr/>
        <a:lstStyle/>
        <a:p>
          <a:r>
            <a:rPr lang="en-CA" dirty="0">
              <a:solidFill>
                <a:schemeClr val="bg1"/>
              </a:solidFill>
            </a:rPr>
            <a:t>Lesson Plan</a:t>
          </a:r>
        </a:p>
      </dgm:t>
    </dgm:pt>
    <dgm:pt modelId="{BEF6C17D-2653-4B5A-B251-F3A906D24991}" type="parTrans" cxnId="{BCAC4B9F-E616-4A4B-B0E6-D233F0A24551}">
      <dgm:prSet/>
      <dgm:spPr/>
      <dgm:t>
        <a:bodyPr/>
        <a:lstStyle/>
        <a:p>
          <a:endParaRPr lang="en-CA"/>
        </a:p>
      </dgm:t>
    </dgm:pt>
    <dgm:pt modelId="{1BDC97C0-5823-425B-B70E-956DC1EC6513}" type="sibTrans" cxnId="{BCAC4B9F-E616-4A4B-B0E6-D233F0A24551}">
      <dgm:prSet/>
      <dgm:spPr/>
      <dgm:t>
        <a:bodyPr/>
        <a:lstStyle/>
        <a:p>
          <a:endParaRPr lang="en-CA"/>
        </a:p>
      </dgm:t>
    </dgm:pt>
    <dgm:pt modelId="{F1DDD360-0F71-419D-A20B-8DB843B6B04F}">
      <dgm:prSet phldrT="[Text]"/>
      <dgm:spPr/>
      <dgm:t>
        <a:bodyPr/>
        <a:lstStyle/>
        <a:p>
          <a:r>
            <a:rPr lang="en-CA" dirty="0">
              <a:solidFill>
                <a:schemeClr val="bg1"/>
              </a:solidFill>
            </a:rPr>
            <a:t>Classroom Materials</a:t>
          </a:r>
        </a:p>
      </dgm:t>
    </dgm:pt>
    <dgm:pt modelId="{F53C0569-6872-43E9-9891-6A797422F9D8}" type="parTrans" cxnId="{27548DFC-75D2-4A67-92D6-36BC76F34B24}">
      <dgm:prSet/>
      <dgm:spPr/>
      <dgm:t>
        <a:bodyPr/>
        <a:lstStyle/>
        <a:p>
          <a:endParaRPr lang="en-CA"/>
        </a:p>
      </dgm:t>
    </dgm:pt>
    <dgm:pt modelId="{AE9A57C6-3804-4807-BC4E-D4927D72FF8F}" type="sibTrans" cxnId="{27548DFC-75D2-4A67-92D6-36BC76F34B24}">
      <dgm:prSet/>
      <dgm:spPr/>
      <dgm:t>
        <a:bodyPr/>
        <a:lstStyle/>
        <a:p>
          <a:endParaRPr lang="en-CA"/>
        </a:p>
      </dgm:t>
    </dgm:pt>
    <dgm:pt modelId="{A59428E5-DF34-43B4-993A-76D050D48676}">
      <dgm:prSet phldrT="[Text]"/>
      <dgm:spPr/>
      <dgm:t>
        <a:bodyPr/>
        <a:lstStyle/>
        <a:p>
          <a:r>
            <a:rPr lang="en-CA" dirty="0" smtClean="0"/>
            <a:t>Video* </a:t>
          </a:r>
          <a:br>
            <a:rPr lang="en-CA" dirty="0" smtClean="0"/>
          </a:br>
          <a:r>
            <a:rPr lang="en-CA" dirty="0" smtClean="0"/>
            <a:t>(</a:t>
          </a:r>
          <a:r>
            <a:rPr lang="en-CA" dirty="0"/>
            <a:t>some topics)</a:t>
          </a:r>
        </a:p>
      </dgm:t>
    </dgm:pt>
    <dgm:pt modelId="{92C49891-1522-48CF-B151-C3705EDCB625}" type="parTrans" cxnId="{9780F109-E2A2-4065-B64B-AF728BB2FA80}">
      <dgm:prSet/>
      <dgm:spPr/>
      <dgm:t>
        <a:bodyPr/>
        <a:lstStyle/>
        <a:p>
          <a:endParaRPr lang="en-CA"/>
        </a:p>
      </dgm:t>
    </dgm:pt>
    <dgm:pt modelId="{B3DBF7B2-F5FA-407C-B628-B42FF3C0BAF1}" type="sibTrans" cxnId="{9780F109-E2A2-4065-B64B-AF728BB2FA80}">
      <dgm:prSet/>
      <dgm:spPr/>
      <dgm:t>
        <a:bodyPr/>
        <a:lstStyle/>
        <a:p>
          <a:endParaRPr lang="en-CA"/>
        </a:p>
      </dgm:t>
    </dgm:pt>
    <dgm:pt modelId="{CBC1EFFD-86EB-4A3A-B567-29353977D577}">
      <dgm:prSet phldrT="[Text]"/>
      <dgm:spPr/>
      <dgm:t>
        <a:bodyPr/>
        <a:lstStyle/>
        <a:p>
          <a:r>
            <a:rPr lang="en-CA" dirty="0">
              <a:solidFill>
                <a:schemeClr val="bg1"/>
              </a:solidFill>
            </a:rPr>
            <a:t>Listening Task</a:t>
          </a:r>
        </a:p>
      </dgm:t>
    </dgm:pt>
    <dgm:pt modelId="{7FFC7473-B807-4A0E-A231-E987662C8CC5}" type="parTrans" cxnId="{CCAFFAFB-4574-47BD-A4B2-D6267214BA5E}">
      <dgm:prSet/>
      <dgm:spPr/>
      <dgm:t>
        <a:bodyPr/>
        <a:lstStyle/>
        <a:p>
          <a:endParaRPr lang="en-CA"/>
        </a:p>
      </dgm:t>
    </dgm:pt>
    <dgm:pt modelId="{C941A153-49A2-4D1A-86BD-525CC0A3D966}" type="sibTrans" cxnId="{CCAFFAFB-4574-47BD-A4B2-D6267214BA5E}">
      <dgm:prSet/>
      <dgm:spPr/>
      <dgm:t>
        <a:bodyPr/>
        <a:lstStyle/>
        <a:p>
          <a:endParaRPr lang="en-CA"/>
        </a:p>
      </dgm:t>
    </dgm:pt>
    <dgm:pt modelId="{4C7289F6-C45E-466E-8998-C4821F5AF5C0}">
      <dgm:prSet/>
      <dgm:spPr/>
      <dgm:t>
        <a:bodyPr/>
        <a:lstStyle/>
        <a:p>
          <a:r>
            <a:rPr lang="en-CA" dirty="0">
              <a:solidFill>
                <a:schemeClr val="bg1"/>
              </a:solidFill>
            </a:rPr>
            <a:t>Assessment Tool</a:t>
          </a:r>
        </a:p>
      </dgm:t>
    </dgm:pt>
    <dgm:pt modelId="{CAD97376-B831-4F54-B099-675C141B7D63}" type="parTrans" cxnId="{90151766-D3A7-4C9A-B17D-2978DC50F294}">
      <dgm:prSet/>
      <dgm:spPr/>
      <dgm:t>
        <a:bodyPr/>
        <a:lstStyle/>
        <a:p>
          <a:endParaRPr lang="en-CA"/>
        </a:p>
      </dgm:t>
    </dgm:pt>
    <dgm:pt modelId="{2219A9BC-CCD2-4653-A497-1CB784CF7268}" type="sibTrans" cxnId="{90151766-D3A7-4C9A-B17D-2978DC50F294}">
      <dgm:prSet/>
      <dgm:spPr/>
      <dgm:t>
        <a:bodyPr/>
        <a:lstStyle/>
        <a:p>
          <a:endParaRPr lang="en-CA"/>
        </a:p>
      </dgm:t>
    </dgm:pt>
    <dgm:pt modelId="{2FB8C449-41A9-49FC-ADA4-41537765B447}">
      <dgm:prSet/>
      <dgm:spPr/>
      <dgm:t>
        <a:bodyPr/>
        <a:lstStyle/>
        <a:p>
          <a:r>
            <a:rPr lang="en-CA" dirty="0">
              <a:solidFill>
                <a:schemeClr val="bg1"/>
              </a:solidFill>
            </a:rPr>
            <a:t>Computer Lab </a:t>
          </a:r>
          <a:r>
            <a:rPr lang="en-CA" dirty="0" smtClean="0">
              <a:solidFill>
                <a:schemeClr val="bg1"/>
              </a:solidFill>
            </a:rPr>
            <a:t>Research </a:t>
          </a:r>
          <a:r>
            <a:rPr lang="en-CA" dirty="0">
              <a:solidFill>
                <a:schemeClr val="bg1"/>
              </a:solidFill>
            </a:rPr>
            <a:t>Task and Quizzes</a:t>
          </a:r>
        </a:p>
      </dgm:t>
    </dgm:pt>
    <dgm:pt modelId="{BC62CC46-0B53-4456-89B3-9430FA12DDDC}" type="parTrans" cxnId="{6E613DE4-7656-43D9-80A1-04A2C5D48C67}">
      <dgm:prSet/>
      <dgm:spPr/>
      <dgm:t>
        <a:bodyPr/>
        <a:lstStyle/>
        <a:p>
          <a:endParaRPr lang="en-CA"/>
        </a:p>
      </dgm:t>
    </dgm:pt>
    <dgm:pt modelId="{3C5F1F37-4348-453E-9053-5C5959CF3772}" type="sibTrans" cxnId="{6E613DE4-7656-43D9-80A1-04A2C5D48C67}">
      <dgm:prSet/>
      <dgm:spPr/>
      <dgm:t>
        <a:bodyPr/>
        <a:lstStyle/>
        <a:p>
          <a:endParaRPr lang="en-CA"/>
        </a:p>
      </dgm:t>
    </dgm:pt>
    <dgm:pt modelId="{EB2C58E5-CE22-483C-973E-7077849C7BA1}">
      <dgm:prSet/>
      <dgm:spPr/>
      <dgm:t>
        <a:bodyPr/>
        <a:lstStyle/>
        <a:p>
          <a:r>
            <a:rPr lang="en-CA" dirty="0">
              <a:solidFill>
                <a:schemeClr val="bg1"/>
              </a:solidFill>
            </a:rPr>
            <a:t>Transcript</a:t>
          </a:r>
        </a:p>
      </dgm:t>
    </dgm:pt>
    <dgm:pt modelId="{F4A4CB1F-0BFC-4835-B207-F86DE34FA150}" type="parTrans" cxnId="{0612BE78-1204-4429-BD9C-5E5EE6B2E0B5}">
      <dgm:prSet/>
      <dgm:spPr/>
      <dgm:t>
        <a:bodyPr/>
        <a:lstStyle/>
        <a:p>
          <a:endParaRPr lang="en-CA"/>
        </a:p>
      </dgm:t>
    </dgm:pt>
    <dgm:pt modelId="{3E9C2195-5EF3-42AF-BA1B-03BFEA795C3F}" type="sibTrans" cxnId="{0612BE78-1204-4429-BD9C-5E5EE6B2E0B5}">
      <dgm:prSet/>
      <dgm:spPr/>
      <dgm:t>
        <a:bodyPr/>
        <a:lstStyle/>
        <a:p>
          <a:endParaRPr lang="en-CA"/>
        </a:p>
      </dgm:t>
    </dgm:pt>
    <dgm:pt modelId="{DBDB1B0C-A8F5-4AF5-9AE4-27AE8CE882B4}" type="pres">
      <dgm:prSet presAssocID="{00E39CCB-6DFB-472E-9492-6FE7061FE3D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24E17E-2115-43A2-B50C-29B298FAEAA6}" type="pres">
      <dgm:prSet presAssocID="{0FA8B812-C8DB-439E-9A5F-C1ECC9F1A782}" presName="root1" presStyleCnt="0"/>
      <dgm:spPr/>
    </dgm:pt>
    <dgm:pt modelId="{706C9CF7-EFAD-4548-B5B4-AB1DDA60C9A3}" type="pres">
      <dgm:prSet presAssocID="{0FA8B812-C8DB-439E-9A5F-C1ECC9F1A78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ABA313A9-2987-407A-BC2E-FED9F8698D51}" type="pres">
      <dgm:prSet presAssocID="{0FA8B812-C8DB-439E-9A5F-C1ECC9F1A782}" presName="level2hierChild" presStyleCnt="0"/>
      <dgm:spPr/>
    </dgm:pt>
    <dgm:pt modelId="{84E9C76D-A8E6-4BD8-8FC0-D74620D6EC3F}" type="pres">
      <dgm:prSet presAssocID="{FF1B9817-95FB-4029-B498-D23CA5B46711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381D4B54-456E-4B7B-B9CF-AE0B74F69725}" type="pres">
      <dgm:prSet presAssocID="{FF1B9817-95FB-4029-B498-D23CA5B46711}" presName="connTx" presStyleLbl="parChTrans1D2" presStyleIdx="0" presStyleCnt="2"/>
      <dgm:spPr/>
      <dgm:t>
        <a:bodyPr/>
        <a:lstStyle/>
        <a:p>
          <a:endParaRPr lang="en-US"/>
        </a:p>
      </dgm:t>
    </dgm:pt>
    <dgm:pt modelId="{99C43C11-971B-4734-B34A-0072439FCC26}" type="pres">
      <dgm:prSet presAssocID="{3B36FF6C-569A-4845-8157-08F2C9778AD9}" presName="root2" presStyleCnt="0"/>
      <dgm:spPr/>
    </dgm:pt>
    <dgm:pt modelId="{ADFADBDA-C2F8-404D-8090-A1E85B85132D}" type="pres">
      <dgm:prSet presAssocID="{3B36FF6C-569A-4845-8157-08F2C9778AD9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DFA094-1AA8-4624-A913-F7514A00D94D}" type="pres">
      <dgm:prSet presAssocID="{3B36FF6C-569A-4845-8157-08F2C9778AD9}" presName="level3hierChild" presStyleCnt="0"/>
      <dgm:spPr/>
    </dgm:pt>
    <dgm:pt modelId="{820F6537-63DB-45D5-9DFB-238AFCA950B8}" type="pres">
      <dgm:prSet presAssocID="{BEF6C17D-2653-4B5A-B251-F3A906D24991}" presName="conn2-1" presStyleLbl="parChTrans1D3" presStyleIdx="0" presStyleCnt="6"/>
      <dgm:spPr/>
      <dgm:t>
        <a:bodyPr/>
        <a:lstStyle/>
        <a:p>
          <a:endParaRPr lang="en-US"/>
        </a:p>
      </dgm:t>
    </dgm:pt>
    <dgm:pt modelId="{6A0B9BE6-EB8C-497B-B3AD-57AA9681A4AD}" type="pres">
      <dgm:prSet presAssocID="{BEF6C17D-2653-4B5A-B251-F3A906D24991}" presName="connTx" presStyleLbl="parChTrans1D3" presStyleIdx="0" presStyleCnt="6"/>
      <dgm:spPr/>
      <dgm:t>
        <a:bodyPr/>
        <a:lstStyle/>
        <a:p>
          <a:endParaRPr lang="en-US"/>
        </a:p>
      </dgm:t>
    </dgm:pt>
    <dgm:pt modelId="{E107B7BF-4BBA-4ABF-A915-D596169454AC}" type="pres">
      <dgm:prSet presAssocID="{69B888E8-1A5F-43AC-A9D0-B81E2487801A}" presName="root2" presStyleCnt="0"/>
      <dgm:spPr/>
    </dgm:pt>
    <dgm:pt modelId="{4ABB34FA-2352-4E7B-9CCA-A5D229C16F47}" type="pres">
      <dgm:prSet presAssocID="{69B888E8-1A5F-43AC-A9D0-B81E2487801A}" presName="LevelTwoTextNode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889D3D-57B0-409A-A22B-60159CE0D434}" type="pres">
      <dgm:prSet presAssocID="{69B888E8-1A5F-43AC-A9D0-B81E2487801A}" presName="level3hierChild" presStyleCnt="0"/>
      <dgm:spPr/>
    </dgm:pt>
    <dgm:pt modelId="{99181411-1CD6-43C3-95AD-C2CEDD755856}" type="pres">
      <dgm:prSet presAssocID="{F53C0569-6872-43E9-9891-6A797422F9D8}" presName="conn2-1" presStyleLbl="parChTrans1D3" presStyleIdx="1" presStyleCnt="6"/>
      <dgm:spPr/>
      <dgm:t>
        <a:bodyPr/>
        <a:lstStyle/>
        <a:p>
          <a:endParaRPr lang="en-US"/>
        </a:p>
      </dgm:t>
    </dgm:pt>
    <dgm:pt modelId="{43FF7696-F7B1-4369-BFB6-8BB8DF680AF3}" type="pres">
      <dgm:prSet presAssocID="{F53C0569-6872-43E9-9891-6A797422F9D8}" presName="connTx" presStyleLbl="parChTrans1D3" presStyleIdx="1" presStyleCnt="6"/>
      <dgm:spPr/>
      <dgm:t>
        <a:bodyPr/>
        <a:lstStyle/>
        <a:p>
          <a:endParaRPr lang="en-US"/>
        </a:p>
      </dgm:t>
    </dgm:pt>
    <dgm:pt modelId="{9B9AE62D-F4C6-4F48-99D8-5CA2CCA1B6A1}" type="pres">
      <dgm:prSet presAssocID="{F1DDD360-0F71-419D-A20B-8DB843B6B04F}" presName="root2" presStyleCnt="0"/>
      <dgm:spPr/>
    </dgm:pt>
    <dgm:pt modelId="{1DE18A45-12D6-41F7-BD36-3C76C89421FF}" type="pres">
      <dgm:prSet presAssocID="{F1DDD360-0F71-419D-A20B-8DB843B6B04F}" presName="LevelTwoTextNode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75E7A3-4613-497D-9F07-FDC1792823C1}" type="pres">
      <dgm:prSet presAssocID="{F1DDD360-0F71-419D-A20B-8DB843B6B04F}" presName="level3hierChild" presStyleCnt="0"/>
      <dgm:spPr/>
    </dgm:pt>
    <dgm:pt modelId="{97B64408-4729-4806-B9CC-7D8D32AB55AB}" type="pres">
      <dgm:prSet presAssocID="{BC62CC46-0B53-4456-89B3-9430FA12DDDC}" presName="conn2-1" presStyleLbl="parChTrans1D3" presStyleIdx="2" presStyleCnt="6"/>
      <dgm:spPr/>
      <dgm:t>
        <a:bodyPr/>
        <a:lstStyle/>
        <a:p>
          <a:endParaRPr lang="en-US"/>
        </a:p>
      </dgm:t>
    </dgm:pt>
    <dgm:pt modelId="{DBE5B633-6433-424D-94C8-BC8404AB2BDA}" type="pres">
      <dgm:prSet presAssocID="{BC62CC46-0B53-4456-89B3-9430FA12DDDC}" presName="connTx" presStyleLbl="parChTrans1D3" presStyleIdx="2" presStyleCnt="6"/>
      <dgm:spPr/>
      <dgm:t>
        <a:bodyPr/>
        <a:lstStyle/>
        <a:p>
          <a:endParaRPr lang="en-US"/>
        </a:p>
      </dgm:t>
    </dgm:pt>
    <dgm:pt modelId="{E482BAF0-2417-4BED-BC5B-3A0A69F3A5AB}" type="pres">
      <dgm:prSet presAssocID="{2FB8C449-41A9-49FC-ADA4-41537765B447}" presName="root2" presStyleCnt="0"/>
      <dgm:spPr/>
    </dgm:pt>
    <dgm:pt modelId="{8268E7EB-3C53-41A1-B321-2CF32C846DC3}" type="pres">
      <dgm:prSet presAssocID="{2FB8C449-41A9-49FC-ADA4-41537765B447}" presName="LevelTwoTextNod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97AC684C-F8FA-4615-B3EC-F3ADFD5F4EE7}" type="pres">
      <dgm:prSet presAssocID="{2FB8C449-41A9-49FC-ADA4-41537765B447}" presName="level3hierChild" presStyleCnt="0"/>
      <dgm:spPr/>
    </dgm:pt>
    <dgm:pt modelId="{4E96989D-74B4-4E1D-ACDB-1E9525C48F61}" type="pres">
      <dgm:prSet presAssocID="{CAD97376-B831-4F54-B099-675C141B7D63}" presName="conn2-1" presStyleLbl="parChTrans1D3" presStyleIdx="3" presStyleCnt="6"/>
      <dgm:spPr/>
      <dgm:t>
        <a:bodyPr/>
        <a:lstStyle/>
        <a:p>
          <a:endParaRPr lang="en-US"/>
        </a:p>
      </dgm:t>
    </dgm:pt>
    <dgm:pt modelId="{4733A569-CDCC-4047-839A-035E094EBB8A}" type="pres">
      <dgm:prSet presAssocID="{CAD97376-B831-4F54-B099-675C141B7D63}" presName="connTx" presStyleLbl="parChTrans1D3" presStyleIdx="3" presStyleCnt="6"/>
      <dgm:spPr/>
      <dgm:t>
        <a:bodyPr/>
        <a:lstStyle/>
        <a:p>
          <a:endParaRPr lang="en-US"/>
        </a:p>
      </dgm:t>
    </dgm:pt>
    <dgm:pt modelId="{55481CF2-A92E-4455-9F0B-994946698A41}" type="pres">
      <dgm:prSet presAssocID="{4C7289F6-C45E-466E-8998-C4821F5AF5C0}" presName="root2" presStyleCnt="0"/>
      <dgm:spPr/>
    </dgm:pt>
    <dgm:pt modelId="{0939C022-8102-413D-9C68-D5B0552D05B1}" type="pres">
      <dgm:prSet presAssocID="{4C7289F6-C45E-466E-8998-C4821F5AF5C0}" presName="LevelTwoTextNode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7996AAAE-1AFA-4689-88D8-37BA73BD2E18}" type="pres">
      <dgm:prSet presAssocID="{4C7289F6-C45E-466E-8998-C4821F5AF5C0}" presName="level3hierChild" presStyleCnt="0"/>
      <dgm:spPr/>
    </dgm:pt>
    <dgm:pt modelId="{D4D5BA2B-B3A3-4D73-AA07-4571AD4700A3}" type="pres">
      <dgm:prSet presAssocID="{92C49891-1522-48CF-B151-C3705EDCB625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C824748C-D012-4EF8-AFC2-EDC95E4EBD22}" type="pres">
      <dgm:prSet presAssocID="{92C49891-1522-48CF-B151-C3705EDCB625}" presName="connTx" presStyleLbl="parChTrans1D2" presStyleIdx="1" presStyleCnt="2"/>
      <dgm:spPr/>
      <dgm:t>
        <a:bodyPr/>
        <a:lstStyle/>
        <a:p>
          <a:endParaRPr lang="en-US"/>
        </a:p>
      </dgm:t>
    </dgm:pt>
    <dgm:pt modelId="{0CF573A0-9170-4181-BEF4-672344CFCE86}" type="pres">
      <dgm:prSet presAssocID="{A59428E5-DF34-43B4-993A-76D050D48676}" presName="root2" presStyleCnt="0"/>
      <dgm:spPr/>
    </dgm:pt>
    <dgm:pt modelId="{DACAF9C1-DA8F-438A-B2B9-0127A47A8527}" type="pres">
      <dgm:prSet presAssocID="{A59428E5-DF34-43B4-993A-76D050D48676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05A7F7CA-D760-491C-8A0D-A87138E28744}" type="pres">
      <dgm:prSet presAssocID="{A59428E5-DF34-43B4-993A-76D050D48676}" presName="level3hierChild" presStyleCnt="0"/>
      <dgm:spPr/>
    </dgm:pt>
    <dgm:pt modelId="{661D9A3D-6E3D-4979-8850-F746DACC6B98}" type="pres">
      <dgm:prSet presAssocID="{7FFC7473-B807-4A0E-A231-E987662C8CC5}" presName="conn2-1" presStyleLbl="parChTrans1D3" presStyleIdx="4" presStyleCnt="6"/>
      <dgm:spPr/>
      <dgm:t>
        <a:bodyPr/>
        <a:lstStyle/>
        <a:p>
          <a:endParaRPr lang="en-US"/>
        </a:p>
      </dgm:t>
    </dgm:pt>
    <dgm:pt modelId="{F85FBF43-2759-4FB1-9513-D4B33CB82DD5}" type="pres">
      <dgm:prSet presAssocID="{7FFC7473-B807-4A0E-A231-E987662C8CC5}" presName="connTx" presStyleLbl="parChTrans1D3" presStyleIdx="4" presStyleCnt="6"/>
      <dgm:spPr/>
      <dgm:t>
        <a:bodyPr/>
        <a:lstStyle/>
        <a:p>
          <a:endParaRPr lang="en-US"/>
        </a:p>
      </dgm:t>
    </dgm:pt>
    <dgm:pt modelId="{EB4DF5B8-2E41-409E-AA51-E6800CF139B2}" type="pres">
      <dgm:prSet presAssocID="{CBC1EFFD-86EB-4A3A-B567-29353977D577}" presName="root2" presStyleCnt="0"/>
      <dgm:spPr/>
    </dgm:pt>
    <dgm:pt modelId="{85D9267D-CA47-4108-A79E-4F62B769947A}" type="pres">
      <dgm:prSet presAssocID="{CBC1EFFD-86EB-4A3A-B567-29353977D577}" presName="LevelTwoTextNode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265AF3-73B1-495B-BE44-238F1C863535}" type="pres">
      <dgm:prSet presAssocID="{CBC1EFFD-86EB-4A3A-B567-29353977D577}" presName="level3hierChild" presStyleCnt="0"/>
      <dgm:spPr/>
    </dgm:pt>
    <dgm:pt modelId="{BE9618A7-52E8-45D2-8005-85ACD9588E75}" type="pres">
      <dgm:prSet presAssocID="{F4A4CB1F-0BFC-4835-B207-F86DE34FA150}" presName="conn2-1" presStyleLbl="parChTrans1D3" presStyleIdx="5" presStyleCnt="6"/>
      <dgm:spPr/>
      <dgm:t>
        <a:bodyPr/>
        <a:lstStyle/>
        <a:p>
          <a:endParaRPr lang="en-US"/>
        </a:p>
      </dgm:t>
    </dgm:pt>
    <dgm:pt modelId="{DB0F3CEB-86EC-4AD1-8814-62B47D422343}" type="pres">
      <dgm:prSet presAssocID="{F4A4CB1F-0BFC-4835-B207-F86DE34FA150}" presName="connTx" presStyleLbl="parChTrans1D3" presStyleIdx="5" presStyleCnt="6"/>
      <dgm:spPr/>
      <dgm:t>
        <a:bodyPr/>
        <a:lstStyle/>
        <a:p>
          <a:endParaRPr lang="en-US"/>
        </a:p>
      </dgm:t>
    </dgm:pt>
    <dgm:pt modelId="{A7DE194D-ECB7-470F-B9C4-107495F5CD81}" type="pres">
      <dgm:prSet presAssocID="{EB2C58E5-CE22-483C-973E-7077849C7BA1}" presName="root2" presStyleCnt="0"/>
      <dgm:spPr/>
    </dgm:pt>
    <dgm:pt modelId="{0BE872EE-45CE-4406-AE77-7C1A3E3BEEFF}" type="pres">
      <dgm:prSet presAssocID="{EB2C58E5-CE22-483C-973E-7077849C7BA1}" presName="LevelTwoTextNode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180263-5CCB-4B78-8430-E50B0E72B6C6}" type="pres">
      <dgm:prSet presAssocID="{EB2C58E5-CE22-483C-973E-7077849C7BA1}" presName="level3hierChild" presStyleCnt="0"/>
      <dgm:spPr/>
    </dgm:pt>
  </dgm:ptLst>
  <dgm:cxnLst>
    <dgm:cxn modelId="{D1162B35-743F-4353-91DB-C649777F7436}" type="presOf" srcId="{F53C0569-6872-43E9-9891-6A797422F9D8}" destId="{99181411-1CD6-43C3-95AD-C2CEDD755856}" srcOrd="0" destOrd="0" presId="urn:microsoft.com/office/officeart/2005/8/layout/hierarchy2"/>
    <dgm:cxn modelId="{E5FA2484-29BA-43D7-8C69-4EDC9B137359}" type="presOf" srcId="{FF1B9817-95FB-4029-B498-D23CA5B46711}" destId="{84E9C76D-A8E6-4BD8-8FC0-D74620D6EC3F}" srcOrd="0" destOrd="0" presId="urn:microsoft.com/office/officeart/2005/8/layout/hierarchy2"/>
    <dgm:cxn modelId="{34030AF3-C710-4381-B39E-A9F5C6F43314}" type="presOf" srcId="{00E39CCB-6DFB-472E-9492-6FE7061FE3DF}" destId="{DBDB1B0C-A8F5-4AF5-9AE4-27AE8CE882B4}" srcOrd="0" destOrd="0" presId="urn:microsoft.com/office/officeart/2005/8/layout/hierarchy2"/>
    <dgm:cxn modelId="{84701435-427C-4823-BC6E-AD1FB3530DE3}" type="presOf" srcId="{CBC1EFFD-86EB-4A3A-B567-29353977D577}" destId="{85D9267D-CA47-4108-A79E-4F62B769947A}" srcOrd="0" destOrd="0" presId="urn:microsoft.com/office/officeart/2005/8/layout/hierarchy2"/>
    <dgm:cxn modelId="{B3BB9F81-5AE8-40F4-949F-BFFDDBF51B22}" type="presOf" srcId="{92C49891-1522-48CF-B151-C3705EDCB625}" destId="{D4D5BA2B-B3A3-4D73-AA07-4571AD4700A3}" srcOrd="0" destOrd="0" presId="urn:microsoft.com/office/officeart/2005/8/layout/hierarchy2"/>
    <dgm:cxn modelId="{F33E74A4-57F3-473E-BE98-389F3E3A7C93}" type="presOf" srcId="{BC62CC46-0B53-4456-89B3-9430FA12DDDC}" destId="{DBE5B633-6433-424D-94C8-BC8404AB2BDA}" srcOrd="1" destOrd="0" presId="urn:microsoft.com/office/officeart/2005/8/layout/hierarchy2"/>
    <dgm:cxn modelId="{1E4967CC-1B86-4B18-9AF9-81BDED675B34}" type="presOf" srcId="{EB2C58E5-CE22-483C-973E-7077849C7BA1}" destId="{0BE872EE-45CE-4406-AE77-7C1A3E3BEEFF}" srcOrd="0" destOrd="0" presId="urn:microsoft.com/office/officeart/2005/8/layout/hierarchy2"/>
    <dgm:cxn modelId="{BDE8D35D-1418-4FF2-A6CD-19E93968C490}" type="presOf" srcId="{92C49891-1522-48CF-B151-C3705EDCB625}" destId="{C824748C-D012-4EF8-AFC2-EDC95E4EBD22}" srcOrd="1" destOrd="0" presId="urn:microsoft.com/office/officeart/2005/8/layout/hierarchy2"/>
    <dgm:cxn modelId="{7C34DEBE-5BC7-4500-AD34-EA2EECEBD266}" type="presOf" srcId="{F4A4CB1F-0BFC-4835-B207-F86DE34FA150}" destId="{DB0F3CEB-86EC-4AD1-8814-62B47D422343}" srcOrd="1" destOrd="0" presId="urn:microsoft.com/office/officeart/2005/8/layout/hierarchy2"/>
    <dgm:cxn modelId="{3F31B463-47C2-474C-965C-CF13A5F69BCD}" srcId="{00E39CCB-6DFB-472E-9492-6FE7061FE3DF}" destId="{0FA8B812-C8DB-439E-9A5F-C1ECC9F1A782}" srcOrd="0" destOrd="0" parTransId="{5D6ED00F-0632-476B-BC4F-F84BE18B4806}" sibTransId="{8447AC1B-2413-41BC-8CC6-068BD798DC87}"/>
    <dgm:cxn modelId="{6587AB04-9D9F-40F7-A77F-87C26E826806}" type="presOf" srcId="{BC62CC46-0B53-4456-89B3-9430FA12DDDC}" destId="{97B64408-4729-4806-B9CC-7D8D32AB55AB}" srcOrd="0" destOrd="0" presId="urn:microsoft.com/office/officeart/2005/8/layout/hierarchy2"/>
    <dgm:cxn modelId="{5300C0C5-06F8-458D-9211-379B68A2BAF3}" type="presOf" srcId="{BEF6C17D-2653-4B5A-B251-F3A906D24991}" destId="{820F6537-63DB-45D5-9DFB-238AFCA950B8}" srcOrd="0" destOrd="0" presId="urn:microsoft.com/office/officeart/2005/8/layout/hierarchy2"/>
    <dgm:cxn modelId="{E38BD9F6-2688-4C60-A1D4-AF4B9B23F55D}" type="presOf" srcId="{BEF6C17D-2653-4B5A-B251-F3A906D24991}" destId="{6A0B9BE6-EB8C-497B-B3AD-57AA9681A4AD}" srcOrd="1" destOrd="0" presId="urn:microsoft.com/office/officeart/2005/8/layout/hierarchy2"/>
    <dgm:cxn modelId="{90151766-D3A7-4C9A-B17D-2978DC50F294}" srcId="{3B36FF6C-569A-4845-8157-08F2C9778AD9}" destId="{4C7289F6-C45E-466E-8998-C4821F5AF5C0}" srcOrd="3" destOrd="0" parTransId="{CAD97376-B831-4F54-B099-675C141B7D63}" sibTransId="{2219A9BC-CCD2-4653-A497-1CB784CF7268}"/>
    <dgm:cxn modelId="{6BA84BF8-AED0-4C44-91EC-598AFBC81B69}" type="presOf" srcId="{FF1B9817-95FB-4029-B498-D23CA5B46711}" destId="{381D4B54-456E-4B7B-B9CF-AE0B74F69725}" srcOrd="1" destOrd="0" presId="urn:microsoft.com/office/officeart/2005/8/layout/hierarchy2"/>
    <dgm:cxn modelId="{CCAFFAFB-4574-47BD-A4B2-D6267214BA5E}" srcId="{A59428E5-DF34-43B4-993A-76D050D48676}" destId="{CBC1EFFD-86EB-4A3A-B567-29353977D577}" srcOrd="0" destOrd="0" parTransId="{7FFC7473-B807-4A0E-A231-E987662C8CC5}" sibTransId="{C941A153-49A2-4D1A-86BD-525CC0A3D966}"/>
    <dgm:cxn modelId="{6E613DE4-7656-43D9-80A1-04A2C5D48C67}" srcId="{3B36FF6C-569A-4845-8157-08F2C9778AD9}" destId="{2FB8C449-41A9-49FC-ADA4-41537765B447}" srcOrd="2" destOrd="0" parTransId="{BC62CC46-0B53-4456-89B3-9430FA12DDDC}" sibTransId="{3C5F1F37-4348-453E-9053-5C5959CF3772}"/>
    <dgm:cxn modelId="{1B3D2DDB-795B-4D56-9331-042406C0AE83}" type="presOf" srcId="{2FB8C449-41A9-49FC-ADA4-41537765B447}" destId="{8268E7EB-3C53-41A1-B321-2CF32C846DC3}" srcOrd="0" destOrd="0" presId="urn:microsoft.com/office/officeart/2005/8/layout/hierarchy2"/>
    <dgm:cxn modelId="{9FEAD4E6-6C3E-4B2A-8963-69663D9173AC}" type="presOf" srcId="{F4A4CB1F-0BFC-4835-B207-F86DE34FA150}" destId="{BE9618A7-52E8-45D2-8005-85ACD9588E75}" srcOrd="0" destOrd="0" presId="urn:microsoft.com/office/officeart/2005/8/layout/hierarchy2"/>
    <dgm:cxn modelId="{5FF5C283-456F-4010-9506-B8900CC7A1C5}" type="presOf" srcId="{7FFC7473-B807-4A0E-A231-E987662C8CC5}" destId="{661D9A3D-6E3D-4979-8850-F746DACC6B98}" srcOrd="0" destOrd="0" presId="urn:microsoft.com/office/officeart/2005/8/layout/hierarchy2"/>
    <dgm:cxn modelId="{FD855677-B32E-4164-BD46-729E3ED10C54}" type="presOf" srcId="{F53C0569-6872-43E9-9891-6A797422F9D8}" destId="{43FF7696-F7B1-4369-BFB6-8BB8DF680AF3}" srcOrd="1" destOrd="0" presId="urn:microsoft.com/office/officeart/2005/8/layout/hierarchy2"/>
    <dgm:cxn modelId="{32A66F4F-36E1-471E-8F2F-C8EBFAC4BA05}" type="presOf" srcId="{4C7289F6-C45E-466E-8998-C4821F5AF5C0}" destId="{0939C022-8102-413D-9C68-D5B0552D05B1}" srcOrd="0" destOrd="0" presId="urn:microsoft.com/office/officeart/2005/8/layout/hierarchy2"/>
    <dgm:cxn modelId="{27548DFC-75D2-4A67-92D6-36BC76F34B24}" srcId="{3B36FF6C-569A-4845-8157-08F2C9778AD9}" destId="{F1DDD360-0F71-419D-A20B-8DB843B6B04F}" srcOrd="1" destOrd="0" parTransId="{F53C0569-6872-43E9-9891-6A797422F9D8}" sibTransId="{AE9A57C6-3804-4807-BC4E-D4927D72FF8F}"/>
    <dgm:cxn modelId="{1281D219-DAA8-4BF7-A3C4-5A7867FAF2ED}" type="presOf" srcId="{A59428E5-DF34-43B4-993A-76D050D48676}" destId="{DACAF9C1-DA8F-438A-B2B9-0127A47A8527}" srcOrd="0" destOrd="0" presId="urn:microsoft.com/office/officeart/2005/8/layout/hierarchy2"/>
    <dgm:cxn modelId="{AACECB09-B21D-406A-8545-52909E48BAEC}" type="presOf" srcId="{69B888E8-1A5F-43AC-A9D0-B81E2487801A}" destId="{4ABB34FA-2352-4E7B-9CCA-A5D229C16F47}" srcOrd="0" destOrd="0" presId="urn:microsoft.com/office/officeart/2005/8/layout/hierarchy2"/>
    <dgm:cxn modelId="{8214B5A8-375E-4C69-98B4-DFA7FC5174F2}" type="presOf" srcId="{7FFC7473-B807-4A0E-A231-E987662C8CC5}" destId="{F85FBF43-2759-4FB1-9513-D4B33CB82DD5}" srcOrd="1" destOrd="0" presId="urn:microsoft.com/office/officeart/2005/8/layout/hierarchy2"/>
    <dgm:cxn modelId="{BCAC4B9F-E616-4A4B-B0E6-D233F0A24551}" srcId="{3B36FF6C-569A-4845-8157-08F2C9778AD9}" destId="{69B888E8-1A5F-43AC-A9D0-B81E2487801A}" srcOrd="0" destOrd="0" parTransId="{BEF6C17D-2653-4B5A-B251-F3A906D24991}" sibTransId="{1BDC97C0-5823-425B-B70E-956DC1EC6513}"/>
    <dgm:cxn modelId="{AB9F3670-BE8C-4771-9F10-99275817FDA7}" type="presOf" srcId="{0FA8B812-C8DB-439E-9A5F-C1ECC9F1A782}" destId="{706C9CF7-EFAD-4548-B5B4-AB1DDA60C9A3}" srcOrd="0" destOrd="0" presId="urn:microsoft.com/office/officeart/2005/8/layout/hierarchy2"/>
    <dgm:cxn modelId="{CFC222E3-4832-478C-B7DA-D0C6C38F2CB9}" type="presOf" srcId="{3B36FF6C-569A-4845-8157-08F2C9778AD9}" destId="{ADFADBDA-C2F8-404D-8090-A1E85B85132D}" srcOrd="0" destOrd="0" presId="urn:microsoft.com/office/officeart/2005/8/layout/hierarchy2"/>
    <dgm:cxn modelId="{629ABA4E-937F-40E0-A67C-048162981CD6}" srcId="{0FA8B812-C8DB-439E-9A5F-C1ECC9F1A782}" destId="{3B36FF6C-569A-4845-8157-08F2C9778AD9}" srcOrd="0" destOrd="0" parTransId="{FF1B9817-95FB-4029-B498-D23CA5B46711}" sibTransId="{67EBF69D-16B3-45A5-8B06-FF6D80C0B17F}"/>
    <dgm:cxn modelId="{FABF632B-8B8E-44FC-8267-774E25F72FB9}" type="presOf" srcId="{CAD97376-B831-4F54-B099-675C141B7D63}" destId="{4733A569-CDCC-4047-839A-035E094EBB8A}" srcOrd="1" destOrd="0" presId="urn:microsoft.com/office/officeart/2005/8/layout/hierarchy2"/>
    <dgm:cxn modelId="{0612BE78-1204-4429-BD9C-5E5EE6B2E0B5}" srcId="{A59428E5-DF34-43B4-993A-76D050D48676}" destId="{EB2C58E5-CE22-483C-973E-7077849C7BA1}" srcOrd="1" destOrd="0" parTransId="{F4A4CB1F-0BFC-4835-B207-F86DE34FA150}" sibTransId="{3E9C2195-5EF3-42AF-BA1B-03BFEA795C3F}"/>
    <dgm:cxn modelId="{8A40CB96-175A-4C0E-A5D0-32A1DDFB2ABB}" type="presOf" srcId="{F1DDD360-0F71-419D-A20B-8DB843B6B04F}" destId="{1DE18A45-12D6-41F7-BD36-3C76C89421FF}" srcOrd="0" destOrd="0" presId="urn:microsoft.com/office/officeart/2005/8/layout/hierarchy2"/>
    <dgm:cxn modelId="{9780F109-E2A2-4065-B64B-AF728BB2FA80}" srcId="{0FA8B812-C8DB-439E-9A5F-C1ECC9F1A782}" destId="{A59428E5-DF34-43B4-993A-76D050D48676}" srcOrd="1" destOrd="0" parTransId="{92C49891-1522-48CF-B151-C3705EDCB625}" sibTransId="{B3DBF7B2-F5FA-407C-B628-B42FF3C0BAF1}"/>
    <dgm:cxn modelId="{E317CDD6-FDB4-4ACC-94A3-EF883DACDBE0}" type="presOf" srcId="{CAD97376-B831-4F54-B099-675C141B7D63}" destId="{4E96989D-74B4-4E1D-ACDB-1E9525C48F61}" srcOrd="0" destOrd="0" presId="urn:microsoft.com/office/officeart/2005/8/layout/hierarchy2"/>
    <dgm:cxn modelId="{F80AEE45-E89B-4D04-B502-8EE436FEC197}" type="presParOf" srcId="{DBDB1B0C-A8F5-4AF5-9AE4-27AE8CE882B4}" destId="{CA24E17E-2115-43A2-B50C-29B298FAEAA6}" srcOrd="0" destOrd="0" presId="urn:microsoft.com/office/officeart/2005/8/layout/hierarchy2"/>
    <dgm:cxn modelId="{ABBA94E2-C067-472E-A087-60B118B3E380}" type="presParOf" srcId="{CA24E17E-2115-43A2-B50C-29B298FAEAA6}" destId="{706C9CF7-EFAD-4548-B5B4-AB1DDA60C9A3}" srcOrd="0" destOrd="0" presId="urn:microsoft.com/office/officeart/2005/8/layout/hierarchy2"/>
    <dgm:cxn modelId="{0594A486-809F-4F61-9B01-1810D6E61EF1}" type="presParOf" srcId="{CA24E17E-2115-43A2-B50C-29B298FAEAA6}" destId="{ABA313A9-2987-407A-BC2E-FED9F8698D51}" srcOrd="1" destOrd="0" presId="urn:microsoft.com/office/officeart/2005/8/layout/hierarchy2"/>
    <dgm:cxn modelId="{B8A6EBCF-907C-47EF-A081-283888C802A9}" type="presParOf" srcId="{ABA313A9-2987-407A-BC2E-FED9F8698D51}" destId="{84E9C76D-A8E6-4BD8-8FC0-D74620D6EC3F}" srcOrd="0" destOrd="0" presId="urn:microsoft.com/office/officeart/2005/8/layout/hierarchy2"/>
    <dgm:cxn modelId="{A02D13F3-88F0-4BDC-A3A1-AFCB2084AE01}" type="presParOf" srcId="{84E9C76D-A8E6-4BD8-8FC0-D74620D6EC3F}" destId="{381D4B54-456E-4B7B-B9CF-AE0B74F69725}" srcOrd="0" destOrd="0" presId="urn:microsoft.com/office/officeart/2005/8/layout/hierarchy2"/>
    <dgm:cxn modelId="{DD303985-74C7-4EBB-92D4-ABB4BAC7DF8A}" type="presParOf" srcId="{ABA313A9-2987-407A-BC2E-FED9F8698D51}" destId="{99C43C11-971B-4734-B34A-0072439FCC26}" srcOrd="1" destOrd="0" presId="urn:microsoft.com/office/officeart/2005/8/layout/hierarchy2"/>
    <dgm:cxn modelId="{36C83FE1-DA5D-4A1E-BDCA-7C8D552FF73E}" type="presParOf" srcId="{99C43C11-971B-4734-B34A-0072439FCC26}" destId="{ADFADBDA-C2F8-404D-8090-A1E85B85132D}" srcOrd="0" destOrd="0" presId="urn:microsoft.com/office/officeart/2005/8/layout/hierarchy2"/>
    <dgm:cxn modelId="{0FF9BDF1-5EEA-4BB8-BC13-83375E101F85}" type="presParOf" srcId="{99C43C11-971B-4734-B34A-0072439FCC26}" destId="{97DFA094-1AA8-4624-A913-F7514A00D94D}" srcOrd="1" destOrd="0" presId="urn:microsoft.com/office/officeart/2005/8/layout/hierarchy2"/>
    <dgm:cxn modelId="{4123699B-0A61-4BCA-9C33-F7CC54478AE5}" type="presParOf" srcId="{97DFA094-1AA8-4624-A913-F7514A00D94D}" destId="{820F6537-63DB-45D5-9DFB-238AFCA950B8}" srcOrd="0" destOrd="0" presId="urn:microsoft.com/office/officeart/2005/8/layout/hierarchy2"/>
    <dgm:cxn modelId="{00D66F9E-990C-4792-A763-CF24C879BECD}" type="presParOf" srcId="{820F6537-63DB-45D5-9DFB-238AFCA950B8}" destId="{6A0B9BE6-EB8C-497B-B3AD-57AA9681A4AD}" srcOrd="0" destOrd="0" presId="urn:microsoft.com/office/officeart/2005/8/layout/hierarchy2"/>
    <dgm:cxn modelId="{1ED697DE-CD50-4139-A959-27619CE0A34E}" type="presParOf" srcId="{97DFA094-1AA8-4624-A913-F7514A00D94D}" destId="{E107B7BF-4BBA-4ABF-A915-D596169454AC}" srcOrd="1" destOrd="0" presId="urn:microsoft.com/office/officeart/2005/8/layout/hierarchy2"/>
    <dgm:cxn modelId="{0B430FB7-D10F-48BE-8096-B8B4C4CAD441}" type="presParOf" srcId="{E107B7BF-4BBA-4ABF-A915-D596169454AC}" destId="{4ABB34FA-2352-4E7B-9CCA-A5D229C16F47}" srcOrd="0" destOrd="0" presId="urn:microsoft.com/office/officeart/2005/8/layout/hierarchy2"/>
    <dgm:cxn modelId="{0F2E957F-47E1-4749-AC50-DB33569AB9B3}" type="presParOf" srcId="{E107B7BF-4BBA-4ABF-A915-D596169454AC}" destId="{28889D3D-57B0-409A-A22B-60159CE0D434}" srcOrd="1" destOrd="0" presId="urn:microsoft.com/office/officeart/2005/8/layout/hierarchy2"/>
    <dgm:cxn modelId="{169BD836-71D5-46FC-A28C-890EFAC8D94E}" type="presParOf" srcId="{97DFA094-1AA8-4624-A913-F7514A00D94D}" destId="{99181411-1CD6-43C3-95AD-C2CEDD755856}" srcOrd="2" destOrd="0" presId="urn:microsoft.com/office/officeart/2005/8/layout/hierarchy2"/>
    <dgm:cxn modelId="{E0086779-7A86-405A-8C7E-75BE8D553C65}" type="presParOf" srcId="{99181411-1CD6-43C3-95AD-C2CEDD755856}" destId="{43FF7696-F7B1-4369-BFB6-8BB8DF680AF3}" srcOrd="0" destOrd="0" presId="urn:microsoft.com/office/officeart/2005/8/layout/hierarchy2"/>
    <dgm:cxn modelId="{AEE6490E-A387-4F52-BA13-B10C22529D0A}" type="presParOf" srcId="{97DFA094-1AA8-4624-A913-F7514A00D94D}" destId="{9B9AE62D-F4C6-4F48-99D8-5CA2CCA1B6A1}" srcOrd="3" destOrd="0" presId="urn:microsoft.com/office/officeart/2005/8/layout/hierarchy2"/>
    <dgm:cxn modelId="{63D8C3FE-1E83-4765-8C9A-AF0916973119}" type="presParOf" srcId="{9B9AE62D-F4C6-4F48-99D8-5CA2CCA1B6A1}" destId="{1DE18A45-12D6-41F7-BD36-3C76C89421FF}" srcOrd="0" destOrd="0" presId="urn:microsoft.com/office/officeart/2005/8/layout/hierarchy2"/>
    <dgm:cxn modelId="{35D22A08-F98D-4FD4-B592-292933AF1583}" type="presParOf" srcId="{9B9AE62D-F4C6-4F48-99D8-5CA2CCA1B6A1}" destId="{AA75E7A3-4613-497D-9F07-FDC1792823C1}" srcOrd="1" destOrd="0" presId="urn:microsoft.com/office/officeart/2005/8/layout/hierarchy2"/>
    <dgm:cxn modelId="{2DAFCC98-905D-424F-A1F8-D95CD010357B}" type="presParOf" srcId="{97DFA094-1AA8-4624-A913-F7514A00D94D}" destId="{97B64408-4729-4806-B9CC-7D8D32AB55AB}" srcOrd="4" destOrd="0" presId="urn:microsoft.com/office/officeart/2005/8/layout/hierarchy2"/>
    <dgm:cxn modelId="{BF10CF8F-090A-466F-B14D-BE624B2BCF89}" type="presParOf" srcId="{97B64408-4729-4806-B9CC-7D8D32AB55AB}" destId="{DBE5B633-6433-424D-94C8-BC8404AB2BDA}" srcOrd="0" destOrd="0" presId="urn:microsoft.com/office/officeart/2005/8/layout/hierarchy2"/>
    <dgm:cxn modelId="{A1E3D17E-AA0D-4903-A1B8-D7D74489A4F7}" type="presParOf" srcId="{97DFA094-1AA8-4624-A913-F7514A00D94D}" destId="{E482BAF0-2417-4BED-BC5B-3A0A69F3A5AB}" srcOrd="5" destOrd="0" presId="urn:microsoft.com/office/officeart/2005/8/layout/hierarchy2"/>
    <dgm:cxn modelId="{170768D1-7135-484D-B0A7-ED834C83F2DF}" type="presParOf" srcId="{E482BAF0-2417-4BED-BC5B-3A0A69F3A5AB}" destId="{8268E7EB-3C53-41A1-B321-2CF32C846DC3}" srcOrd="0" destOrd="0" presId="urn:microsoft.com/office/officeart/2005/8/layout/hierarchy2"/>
    <dgm:cxn modelId="{C2700AF5-2BB1-4B76-BFEC-B3DC2C2011F2}" type="presParOf" srcId="{E482BAF0-2417-4BED-BC5B-3A0A69F3A5AB}" destId="{97AC684C-F8FA-4615-B3EC-F3ADFD5F4EE7}" srcOrd="1" destOrd="0" presId="urn:microsoft.com/office/officeart/2005/8/layout/hierarchy2"/>
    <dgm:cxn modelId="{8522F283-881C-4E10-B7C4-AF2251EBBBDF}" type="presParOf" srcId="{97DFA094-1AA8-4624-A913-F7514A00D94D}" destId="{4E96989D-74B4-4E1D-ACDB-1E9525C48F61}" srcOrd="6" destOrd="0" presId="urn:microsoft.com/office/officeart/2005/8/layout/hierarchy2"/>
    <dgm:cxn modelId="{0157E77E-A496-4A4E-A099-5E461C57B2C8}" type="presParOf" srcId="{4E96989D-74B4-4E1D-ACDB-1E9525C48F61}" destId="{4733A569-CDCC-4047-839A-035E094EBB8A}" srcOrd="0" destOrd="0" presId="urn:microsoft.com/office/officeart/2005/8/layout/hierarchy2"/>
    <dgm:cxn modelId="{AA0F12F0-BD92-406D-BA29-57C961A86738}" type="presParOf" srcId="{97DFA094-1AA8-4624-A913-F7514A00D94D}" destId="{55481CF2-A92E-4455-9F0B-994946698A41}" srcOrd="7" destOrd="0" presId="urn:microsoft.com/office/officeart/2005/8/layout/hierarchy2"/>
    <dgm:cxn modelId="{078BE92C-88B8-46A3-BD42-9AB91B0E542F}" type="presParOf" srcId="{55481CF2-A92E-4455-9F0B-994946698A41}" destId="{0939C022-8102-413D-9C68-D5B0552D05B1}" srcOrd="0" destOrd="0" presId="urn:microsoft.com/office/officeart/2005/8/layout/hierarchy2"/>
    <dgm:cxn modelId="{09E288E4-4829-484F-9361-4813CF358698}" type="presParOf" srcId="{55481CF2-A92E-4455-9F0B-994946698A41}" destId="{7996AAAE-1AFA-4689-88D8-37BA73BD2E18}" srcOrd="1" destOrd="0" presId="urn:microsoft.com/office/officeart/2005/8/layout/hierarchy2"/>
    <dgm:cxn modelId="{6BB13EA0-E651-4911-B638-40C671014FF3}" type="presParOf" srcId="{ABA313A9-2987-407A-BC2E-FED9F8698D51}" destId="{D4D5BA2B-B3A3-4D73-AA07-4571AD4700A3}" srcOrd="2" destOrd="0" presId="urn:microsoft.com/office/officeart/2005/8/layout/hierarchy2"/>
    <dgm:cxn modelId="{EFADF824-BB5A-4D7D-9557-4D99E106B31C}" type="presParOf" srcId="{D4D5BA2B-B3A3-4D73-AA07-4571AD4700A3}" destId="{C824748C-D012-4EF8-AFC2-EDC95E4EBD22}" srcOrd="0" destOrd="0" presId="urn:microsoft.com/office/officeart/2005/8/layout/hierarchy2"/>
    <dgm:cxn modelId="{44B3AD86-30B8-4125-83C4-16B671803E77}" type="presParOf" srcId="{ABA313A9-2987-407A-BC2E-FED9F8698D51}" destId="{0CF573A0-9170-4181-BEF4-672344CFCE86}" srcOrd="3" destOrd="0" presId="urn:microsoft.com/office/officeart/2005/8/layout/hierarchy2"/>
    <dgm:cxn modelId="{A9C5DCC2-5AB1-41DD-8213-C54903FEAABE}" type="presParOf" srcId="{0CF573A0-9170-4181-BEF4-672344CFCE86}" destId="{DACAF9C1-DA8F-438A-B2B9-0127A47A8527}" srcOrd="0" destOrd="0" presId="urn:microsoft.com/office/officeart/2005/8/layout/hierarchy2"/>
    <dgm:cxn modelId="{64910AD5-D7B8-456B-8A52-7225BDF8EAF0}" type="presParOf" srcId="{0CF573A0-9170-4181-BEF4-672344CFCE86}" destId="{05A7F7CA-D760-491C-8A0D-A87138E28744}" srcOrd="1" destOrd="0" presId="urn:microsoft.com/office/officeart/2005/8/layout/hierarchy2"/>
    <dgm:cxn modelId="{04615AE6-8776-4AF6-8E91-219CC43EA8D1}" type="presParOf" srcId="{05A7F7CA-D760-491C-8A0D-A87138E28744}" destId="{661D9A3D-6E3D-4979-8850-F746DACC6B98}" srcOrd="0" destOrd="0" presId="urn:microsoft.com/office/officeart/2005/8/layout/hierarchy2"/>
    <dgm:cxn modelId="{F0137FF0-1674-4D29-8D2A-7A5AC8B935FA}" type="presParOf" srcId="{661D9A3D-6E3D-4979-8850-F746DACC6B98}" destId="{F85FBF43-2759-4FB1-9513-D4B33CB82DD5}" srcOrd="0" destOrd="0" presId="urn:microsoft.com/office/officeart/2005/8/layout/hierarchy2"/>
    <dgm:cxn modelId="{E973C256-141A-495B-B6A3-67DD8E547450}" type="presParOf" srcId="{05A7F7CA-D760-491C-8A0D-A87138E28744}" destId="{EB4DF5B8-2E41-409E-AA51-E6800CF139B2}" srcOrd="1" destOrd="0" presId="urn:microsoft.com/office/officeart/2005/8/layout/hierarchy2"/>
    <dgm:cxn modelId="{FAF3E960-2CDA-4CFF-887B-711FA8953BAD}" type="presParOf" srcId="{EB4DF5B8-2E41-409E-AA51-E6800CF139B2}" destId="{85D9267D-CA47-4108-A79E-4F62B769947A}" srcOrd="0" destOrd="0" presId="urn:microsoft.com/office/officeart/2005/8/layout/hierarchy2"/>
    <dgm:cxn modelId="{C8CC7437-FD0D-42B7-9638-F6FE1DB9B4FC}" type="presParOf" srcId="{EB4DF5B8-2E41-409E-AA51-E6800CF139B2}" destId="{AF265AF3-73B1-495B-BE44-238F1C863535}" srcOrd="1" destOrd="0" presId="urn:microsoft.com/office/officeart/2005/8/layout/hierarchy2"/>
    <dgm:cxn modelId="{3E7A6A9F-78C5-4390-B48E-CA4B23DA7E00}" type="presParOf" srcId="{05A7F7CA-D760-491C-8A0D-A87138E28744}" destId="{BE9618A7-52E8-45D2-8005-85ACD9588E75}" srcOrd="2" destOrd="0" presId="urn:microsoft.com/office/officeart/2005/8/layout/hierarchy2"/>
    <dgm:cxn modelId="{B470E7D6-9617-4F7C-BB8D-F26DAB45D295}" type="presParOf" srcId="{BE9618A7-52E8-45D2-8005-85ACD9588E75}" destId="{DB0F3CEB-86EC-4AD1-8814-62B47D422343}" srcOrd="0" destOrd="0" presId="urn:microsoft.com/office/officeart/2005/8/layout/hierarchy2"/>
    <dgm:cxn modelId="{5CF5E1F4-E4E6-4E6C-B901-58BF13990F32}" type="presParOf" srcId="{05A7F7CA-D760-491C-8A0D-A87138E28744}" destId="{A7DE194D-ECB7-470F-B9C4-107495F5CD81}" srcOrd="3" destOrd="0" presId="urn:microsoft.com/office/officeart/2005/8/layout/hierarchy2"/>
    <dgm:cxn modelId="{855A8F1B-A62F-47ED-92A3-C2054680631A}" type="presParOf" srcId="{A7DE194D-ECB7-470F-B9C4-107495F5CD81}" destId="{0BE872EE-45CE-4406-AE77-7C1A3E3BEEFF}" srcOrd="0" destOrd="0" presId="urn:microsoft.com/office/officeart/2005/8/layout/hierarchy2"/>
    <dgm:cxn modelId="{EC684907-1188-49A9-855F-07C5200FDF2E}" type="presParOf" srcId="{A7DE194D-ECB7-470F-B9C4-107495F5CD81}" destId="{41180263-5CCB-4B78-8430-E50B0E72B6C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6C9CF7-EFAD-4548-B5B4-AB1DDA60C9A3}">
      <dsp:nvSpPr>
        <dsp:cNvPr id="0" name=""/>
        <dsp:cNvSpPr/>
      </dsp:nvSpPr>
      <dsp:spPr>
        <a:xfrm>
          <a:off x="545996" y="1651090"/>
          <a:ext cx="955896" cy="4779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/>
            <a:t>Content Source (PLS </a:t>
          </a:r>
          <a:r>
            <a:rPr lang="en-CA" sz="1000" kern="1200" dirty="0" err="1" smtClean="0"/>
            <a:t>Wikibook</a:t>
          </a:r>
          <a:r>
            <a:rPr lang="en-CA" sz="1000" kern="1200" dirty="0" smtClean="0"/>
            <a:t>)</a:t>
          </a:r>
          <a:endParaRPr lang="en-CA" sz="1000" kern="1200" dirty="0"/>
        </a:p>
      </dsp:txBody>
      <dsp:txXfrm>
        <a:off x="559995" y="1665089"/>
        <a:ext cx="927898" cy="449950"/>
      </dsp:txXfrm>
    </dsp:sp>
    <dsp:sp modelId="{84E9C76D-A8E6-4BD8-8FC0-D74620D6EC3F}">
      <dsp:nvSpPr>
        <dsp:cNvPr id="0" name=""/>
        <dsp:cNvSpPr/>
      </dsp:nvSpPr>
      <dsp:spPr>
        <a:xfrm rot="17692822">
          <a:off x="1238668" y="1464518"/>
          <a:ext cx="908808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908808" y="1331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>
        <a:off x="1670352" y="1455113"/>
        <a:ext cx="45440" cy="45440"/>
      </dsp:txXfrm>
    </dsp:sp>
    <dsp:sp modelId="{ADFADBDA-C2F8-404D-8090-A1E85B85132D}">
      <dsp:nvSpPr>
        <dsp:cNvPr id="0" name=""/>
        <dsp:cNvSpPr/>
      </dsp:nvSpPr>
      <dsp:spPr>
        <a:xfrm>
          <a:off x="1884251" y="826629"/>
          <a:ext cx="955896" cy="4779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/>
            <a:t>Instructional Package</a:t>
          </a:r>
        </a:p>
      </dsp:txBody>
      <dsp:txXfrm>
        <a:off x="1898250" y="840628"/>
        <a:ext cx="927898" cy="449950"/>
      </dsp:txXfrm>
    </dsp:sp>
    <dsp:sp modelId="{820F6537-63DB-45D5-9DFB-238AFCA950B8}">
      <dsp:nvSpPr>
        <dsp:cNvPr id="0" name=""/>
        <dsp:cNvSpPr/>
      </dsp:nvSpPr>
      <dsp:spPr>
        <a:xfrm rot="17692822">
          <a:off x="2576923" y="640057"/>
          <a:ext cx="908808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908808" y="1331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>
        <a:off x="3008607" y="630653"/>
        <a:ext cx="45440" cy="45440"/>
      </dsp:txXfrm>
    </dsp:sp>
    <dsp:sp modelId="{4ABB34FA-2352-4E7B-9CCA-A5D229C16F47}">
      <dsp:nvSpPr>
        <dsp:cNvPr id="0" name=""/>
        <dsp:cNvSpPr/>
      </dsp:nvSpPr>
      <dsp:spPr>
        <a:xfrm>
          <a:off x="3222506" y="2168"/>
          <a:ext cx="955896" cy="4779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>
              <a:solidFill>
                <a:schemeClr val="bg1"/>
              </a:solidFill>
            </a:rPr>
            <a:t>Lesson Plan</a:t>
          </a:r>
        </a:p>
      </dsp:txBody>
      <dsp:txXfrm>
        <a:off x="3236505" y="16167"/>
        <a:ext cx="927898" cy="449950"/>
      </dsp:txXfrm>
    </dsp:sp>
    <dsp:sp modelId="{99181411-1CD6-43C3-95AD-C2CEDD755856}">
      <dsp:nvSpPr>
        <dsp:cNvPr id="0" name=""/>
        <dsp:cNvSpPr/>
      </dsp:nvSpPr>
      <dsp:spPr>
        <a:xfrm rot="19457599">
          <a:off x="2795889" y="914878"/>
          <a:ext cx="470875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470875" y="1331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>
        <a:off x="3019555" y="916421"/>
        <a:ext cx="23543" cy="23543"/>
      </dsp:txXfrm>
    </dsp:sp>
    <dsp:sp modelId="{1DE18A45-12D6-41F7-BD36-3C76C89421FF}">
      <dsp:nvSpPr>
        <dsp:cNvPr id="0" name=""/>
        <dsp:cNvSpPr/>
      </dsp:nvSpPr>
      <dsp:spPr>
        <a:xfrm>
          <a:off x="3222506" y="551809"/>
          <a:ext cx="955896" cy="4779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>
              <a:solidFill>
                <a:schemeClr val="bg1"/>
              </a:solidFill>
            </a:rPr>
            <a:t>Classroom Materials</a:t>
          </a:r>
        </a:p>
      </dsp:txBody>
      <dsp:txXfrm>
        <a:off x="3236505" y="565808"/>
        <a:ext cx="927898" cy="449950"/>
      </dsp:txXfrm>
    </dsp:sp>
    <dsp:sp modelId="{97B64408-4729-4806-B9CC-7D8D32AB55AB}">
      <dsp:nvSpPr>
        <dsp:cNvPr id="0" name=""/>
        <dsp:cNvSpPr/>
      </dsp:nvSpPr>
      <dsp:spPr>
        <a:xfrm rot="2142401">
          <a:off x="2795889" y="1189698"/>
          <a:ext cx="470875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470875" y="1331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>
        <a:off x="3019555" y="1191241"/>
        <a:ext cx="23543" cy="23543"/>
      </dsp:txXfrm>
    </dsp:sp>
    <dsp:sp modelId="{8268E7EB-3C53-41A1-B321-2CF32C846DC3}">
      <dsp:nvSpPr>
        <dsp:cNvPr id="0" name=""/>
        <dsp:cNvSpPr/>
      </dsp:nvSpPr>
      <dsp:spPr>
        <a:xfrm>
          <a:off x="3222506" y="1101449"/>
          <a:ext cx="955896" cy="4779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>
              <a:solidFill>
                <a:schemeClr val="bg1"/>
              </a:solidFill>
            </a:rPr>
            <a:t>Computer Lab </a:t>
          </a:r>
          <a:r>
            <a:rPr lang="en-CA" sz="1000" kern="1200" dirty="0" smtClean="0">
              <a:solidFill>
                <a:schemeClr val="bg1"/>
              </a:solidFill>
            </a:rPr>
            <a:t>Research </a:t>
          </a:r>
          <a:r>
            <a:rPr lang="en-CA" sz="1000" kern="1200" dirty="0">
              <a:solidFill>
                <a:schemeClr val="bg1"/>
              </a:solidFill>
            </a:rPr>
            <a:t>Task and Quizzes</a:t>
          </a:r>
        </a:p>
      </dsp:txBody>
      <dsp:txXfrm>
        <a:off x="3236505" y="1115448"/>
        <a:ext cx="927898" cy="449950"/>
      </dsp:txXfrm>
    </dsp:sp>
    <dsp:sp modelId="{4E96989D-74B4-4E1D-ACDB-1E9525C48F61}">
      <dsp:nvSpPr>
        <dsp:cNvPr id="0" name=""/>
        <dsp:cNvSpPr/>
      </dsp:nvSpPr>
      <dsp:spPr>
        <a:xfrm rot="3907178">
          <a:off x="2576923" y="1464518"/>
          <a:ext cx="908808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908808" y="1331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>
        <a:off x="3008607" y="1455113"/>
        <a:ext cx="45440" cy="45440"/>
      </dsp:txXfrm>
    </dsp:sp>
    <dsp:sp modelId="{0939C022-8102-413D-9C68-D5B0552D05B1}">
      <dsp:nvSpPr>
        <dsp:cNvPr id="0" name=""/>
        <dsp:cNvSpPr/>
      </dsp:nvSpPr>
      <dsp:spPr>
        <a:xfrm>
          <a:off x="3222506" y="1651090"/>
          <a:ext cx="955896" cy="4779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>
              <a:solidFill>
                <a:schemeClr val="bg1"/>
              </a:solidFill>
            </a:rPr>
            <a:t>Assessment Tool</a:t>
          </a:r>
        </a:p>
      </dsp:txBody>
      <dsp:txXfrm>
        <a:off x="3236505" y="1665089"/>
        <a:ext cx="927898" cy="449950"/>
      </dsp:txXfrm>
    </dsp:sp>
    <dsp:sp modelId="{D4D5BA2B-B3A3-4D73-AA07-4571AD4700A3}">
      <dsp:nvSpPr>
        <dsp:cNvPr id="0" name=""/>
        <dsp:cNvSpPr/>
      </dsp:nvSpPr>
      <dsp:spPr>
        <a:xfrm rot="3907178">
          <a:off x="1238668" y="2288979"/>
          <a:ext cx="908808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908808" y="1331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>
        <a:off x="1670352" y="2279574"/>
        <a:ext cx="45440" cy="45440"/>
      </dsp:txXfrm>
    </dsp:sp>
    <dsp:sp modelId="{DACAF9C1-DA8F-438A-B2B9-0127A47A8527}">
      <dsp:nvSpPr>
        <dsp:cNvPr id="0" name=""/>
        <dsp:cNvSpPr/>
      </dsp:nvSpPr>
      <dsp:spPr>
        <a:xfrm>
          <a:off x="1884251" y="2475550"/>
          <a:ext cx="955896" cy="4779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Video* </a:t>
          </a:r>
          <a:br>
            <a:rPr lang="en-CA" sz="1000" kern="1200" dirty="0" smtClean="0"/>
          </a:br>
          <a:r>
            <a:rPr lang="en-CA" sz="1000" kern="1200" dirty="0" smtClean="0"/>
            <a:t>(</a:t>
          </a:r>
          <a:r>
            <a:rPr lang="en-CA" sz="1000" kern="1200" dirty="0"/>
            <a:t>some topics)</a:t>
          </a:r>
        </a:p>
      </dsp:txBody>
      <dsp:txXfrm>
        <a:off x="1898250" y="2489549"/>
        <a:ext cx="927898" cy="449950"/>
      </dsp:txXfrm>
    </dsp:sp>
    <dsp:sp modelId="{661D9A3D-6E3D-4979-8850-F746DACC6B98}">
      <dsp:nvSpPr>
        <dsp:cNvPr id="0" name=""/>
        <dsp:cNvSpPr/>
      </dsp:nvSpPr>
      <dsp:spPr>
        <a:xfrm rot="19457599">
          <a:off x="2795889" y="2563799"/>
          <a:ext cx="470875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470875" y="1331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>
        <a:off x="3019555" y="2565342"/>
        <a:ext cx="23543" cy="23543"/>
      </dsp:txXfrm>
    </dsp:sp>
    <dsp:sp modelId="{85D9267D-CA47-4108-A79E-4F62B769947A}">
      <dsp:nvSpPr>
        <dsp:cNvPr id="0" name=""/>
        <dsp:cNvSpPr/>
      </dsp:nvSpPr>
      <dsp:spPr>
        <a:xfrm>
          <a:off x="3222506" y="2200730"/>
          <a:ext cx="955896" cy="4779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>
              <a:solidFill>
                <a:schemeClr val="bg1"/>
              </a:solidFill>
            </a:rPr>
            <a:t>Listening Task</a:t>
          </a:r>
        </a:p>
      </dsp:txBody>
      <dsp:txXfrm>
        <a:off x="3236505" y="2214729"/>
        <a:ext cx="927898" cy="449950"/>
      </dsp:txXfrm>
    </dsp:sp>
    <dsp:sp modelId="{BE9618A7-52E8-45D2-8005-85ACD9588E75}">
      <dsp:nvSpPr>
        <dsp:cNvPr id="0" name=""/>
        <dsp:cNvSpPr/>
      </dsp:nvSpPr>
      <dsp:spPr>
        <a:xfrm rot="2142401">
          <a:off x="2795889" y="2838619"/>
          <a:ext cx="470875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470875" y="1331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>
        <a:off x="3019555" y="2840163"/>
        <a:ext cx="23543" cy="23543"/>
      </dsp:txXfrm>
    </dsp:sp>
    <dsp:sp modelId="{0BE872EE-45CE-4406-AE77-7C1A3E3BEEFF}">
      <dsp:nvSpPr>
        <dsp:cNvPr id="0" name=""/>
        <dsp:cNvSpPr/>
      </dsp:nvSpPr>
      <dsp:spPr>
        <a:xfrm>
          <a:off x="3222506" y="2750370"/>
          <a:ext cx="955896" cy="4779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>
              <a:solidFill>
                <a:schemeClr val="bg1"/>
              </a:solidFill>
            </a:rPr>
            <a:t>Transcript</a:t>
          </a:r>
        </a:p>
      </dsp:txBody>
      <dsp:txXfrm>
        <a:off x="3236505" y="2764369"/>
        <a:ext cx="927898" cy="449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6B46A9F-A848-47A9-93A2-59E0E3FA3770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6344E1E-B1AC-465A-A14E-519BA0E1A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59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1223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Update over the Internet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309B2-03B3-4481-B590-D763F769675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21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1223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Update over the Internet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309B2-03B3-4481-B590-D763F769675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848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1223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Update over the Internet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309B2-03B3-4481-B590-D763F769675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64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1223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Update over the Internet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309B2-03B3-4481-B590-D763F769675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89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1223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Update over the Internet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309B2-03B3-4481-B590-D763F769675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9893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1223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Update over the Internet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309B2-03B3-4481-B590-D763F769675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02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1223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Update over the Internet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309B2-03B3-4481-B590-D763F769675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59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1223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Update over the Internet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309B2-03B3-4481-B590-D763F769675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597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1223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Update over the Internet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309B2-03B3-4481-B590-D763F769675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76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3" name="Picture 3" descr="white rectangle.png"/>
          <p:cNvPicPr>
            <a:picLocks noChangeAspect="1"/>
          </p:cNvPicPr>
          <p:nvPr userDrawn="1"/>
        </p:nvPicPr>
        <p:blipFill>
          <a:blip r:embed="rId2"/>
          <a:srcRect b="10452"/>
          <a:stretch>
            <a:fillRect/>
          </a:stretch>
        </p:blipFill>
        <p:spPr bwMode="auto">
          <a:xfrm>
            <a:off x="0" y="1300163"/>
            <a:ext cx="9144000" cy="555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lang="en-US" sz="4800" kern="1200" spc="-15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ubliclegaled.bc.ca/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://www.clicklaw.bc.ca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iki.clicklaw.bc.ca/index.php/Law-Related_ESL_Lessons" TargetMode="External"/><Relationship Id="rId5" Type="http://schemas.openxmlformats.org/officeDocument/2006/relationships/hyperlink" Target="http://wiki.clicklaw.bc.ca/index.php/Clicklaw_Wikibooks" TargetMode="Externa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ki.clicklaw.bc.ca/index.php/Clicklaw_Wikibooks_Guides" TargetMode="Externa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3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microsoft.com/office/2007/relationships/hdphoto" Target="../media/hdphoto1.wdp"/><Relationship Id="rId9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comments" Target="../comments/comment1.xml"/><Relationship Id="rId4" Type="http://schemas.microsoft.com/office/2007/relationships/hdphoto" Target="../media/hdphoto1.wdp"/><Relationship Id="rId9" Type="http://schemas.microsoft.com/office/2007/relationships/diagramDrawing" Target="../diagrams/drawing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-396240" y="35052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800" kern="1200" spc="-15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</a:lstStyle>
          <a:p>
            <a:pPr algn="r"/>
            <a:r>
              <a:rPr lang="en-US" sz="4200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      </a:t>
            </a:r>
            <a:r>
              <a:rPr lang="en-US" sz="4500" b="1" dirty="0" smtClean="0">
                <a:solidFill>
                  <a:schemeClr val="tx1"/>
                </a:solidFill>
                <a:latin typeface="Open Sans"/>
                <a:cs typeface="Times New Roman"/>
              </a:rPr>
              <a:t>Law-Related ESL Lessons</a:t>
            </a:r>
            <a:endParaRPr lang="en-US" sz="4500" b="1" spc="300" dirty="0">
              <a:solidFill>
                <a:schemeClr val="tx1"/>
              </a:solidFill>
              <a:latin typeface="Open Sans"/>
              <a:cs typeface="Times New Roman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396240" y="51816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600" b="1" dirty="0" smtClean="0">
                <a:latin typeface="Open Sans"/>
                <a:cs typeface="Times New Roman"/>
              </a:rPr>
              <a:t>Orientation</a:t>
            </a:r>
            <a:endParaRPr lang="en-US" sz="4200" b="1" dirty="0" smtClean="0">
              <a:latin typeface="Open Sans"/>
              <a:cs typeface="Times New Roman"/>
            </a:endParaRPr>
          </a:p>
          <a:p>
            <a:pPr algn="r"/>
            <a:r>
              <a:rPr lang="en-US" sz="2000" b="1" spc="300" dirty="0">
                <a:latin typeface="Open Sans"/>
                <a:cs typeface="Times New Roman"/>
              </a:rPr>
              <a:t>f</a:t>
            </a:r>
            <a:r>
              <a:rPr lang="en-US" sz="2000" b="1" spc="300" dirty="0" smtClean="0">
                <a:latin typeface="Open Sans"/>
                <a:cs typeface="Times New Roman"/>
              </a:rPr>
              <a:t>or ESL, ELSA and </a:t>
            </a:r>
            <a:br>
              <a:rPr lang="en-US" sz="2000" b="1" spc="300" dirty="0" smtClean="0">
                <a:latin typeface="Open Sans"/>
                <a:cs typeface="Times New Roman"/>
              </a:rPr>
            </a:br>
            <a:r>
              <a:rPr lang="en-US" sz="2000" b="1" spc="300" dirty="0" smtClean="0">
                <a:latin typeface="Open Sans"/>
                <a:cs typeface="Times New Roman"/>
              </a:rPr>
              <a:t>LINC instructors</a:t>
            </a:r>
          </a:p>
          <a:p>
            <a:pPr algn="r"/>
            <a:endParaRPr lang="en-US" sz="2000" b="1" spc="300" dirty="0">
              <a:latin typeface="Open Sans"/>
              <a:cs typeface="Times New Roman"/>
            </a:endParaRPr>
          </a:p>
          <a:p>
            <a:pPr algn="r"/>
            <a:r>
              <a:rPr lang="en-US" sz="1600" b="1" spc="300" dirty="0" smtClean="0">
                <a:latin typeface="Open Sans"/>
                <a:cs typeface="Times New Roman"/>
              </a:rPr>
              <a:t>March 2014</a:t>
            </a:r>
            <a:endParaRPr lang="en-US" sz="3200" b="1" spc="300" dirty="0">
              <a:latin typeface="Open Sans"/>
              <a:cs typeface="Times New Roman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524000"/>
            <a:ext cx="1865305" cy="89001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4038600" y="2667000"/>
            <a:ext cx="2895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000" b="1" spc="300" dirty="0" smtClean="0">
                <a:latin typeface="Open Sans"/>
                <a:cs typeface="Times New Roman"/>
              </a:rPr>
              <a:t>presents</a:t>
            </a:r>
          </a:p>
          <a:p>
            <a:pPr algn="r"/>
            <a:endParaRPr lang="en-US" sz="2000" b="1" spc="300" dirty="0">
              <a:latin typeface="Open Sans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8391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50" y="494239"/>
            <a:ext cx="8839200" cy="838200"/>
          </a:xfrm>
        </p:spPr>
        <p:txBody>
          <a:bodyPr anchor="ctr">
            <a:no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Open Sans"/>
                <a:cs typeface="Times New Roman"/>
              </a:rPr>
              <a:t>Where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636912"/>
            <a:ext cx="5898232" cy="3498249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en-US" sz="1000" dirty="0" smtClean="0"/>
              <a:t> </a:t>
            </a:r>
            <a:endParaRPr lang="en-US" sz="1000" dirty="0">
              <a:latin typeface="Open Sans"/>
              <a:cs typeface="Open San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7950" y="6248400"/>
            <a:ext cx="9359900" cy="685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419600" y="6279177"/>
            <a:ext cx="42672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2400" dirty="0" smtClean="0">
                <a:solidFill>
                  <a:srgbClr val="FFFFFF"/>
                </a:solidFill>
                <a:effectLst>
                  <a:outerShdw blurRad="50800" dist="635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publiclegaled.bc.ca </a:t>
            </a:r>
            <a:endParaRPr lang="en-US" sz="2400" dirty="0">
              <a:solidFill>
                <a:srgbClr val="FFFFFF"/>
              </a:solidFill>
              <a:effectLst>
                <a:outerShdw blurRad="50800" dist="635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445678"/>
            <a:ext cx="8947150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>
              <a:lnSpc>
                <a:spcPct val="150000"/>
              </a:lnSpc>
              <a:spcBef>
                <a:spcPts val="600"/>
              </a:spcBef>
              <a:tabLst>
                <a:tab pos="860425" algn="l"/>
              </a:tabLst>
            </a:pPr>
            <a:r>
              <a:rPr lang="en-CA" sz="2800" i="1" dirty="0" smtClean="0">
                <a:cs typeface="Arial" panose="020B0604020202020204" pitchFamily="34" charset="0"/>
              </a:rPr>
              <a:t>Access points include . . .  </a:t>
            </a:r>
          </a:p>
          <a:p>
            <a:pPr marL="860425" indent="-288925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860425" algn="l"/>
              </a:tabLst>
            </a:pPr>
            <a:r>
              <a:rPr lang="en-CA" sz="2400" dirty="0">
                <a:cs typeface="Arial" panose="020B0604020202020204" pitchFamily="34" charset="0"/>
                <a:hlinkClick r:id="rId5"/>
              </a:rPr>
              <a:t>http://</a:t>
            </a:r>
            <a:r>
              <a:rPr lang="en-CA" sz="2400" dirty="0" smtClean="0">
                <a:cs typeface="Arial" panose="020B0604020202020204" pitchFamily="34" charset="0"/>
                <a:hlinkClick r:id="rId5"/>
              </a:rPr>
              <a:t>wiki.clicklaw.bc.ca/index.php/Clicklaw_Wikibooks</a:t>
            </a:r>
            <a:r>
              <a:rPr lang="en-CA" sz="2400" dirty="0" smtClean="0">
                <a:cs typeface="Arial" panose="020B0604020202020204" pitchFamily="34" charset="0"/>
              </a:rPr>
              <a:t> </a:t>
            </a:r>
          </a:p>
          <a:p>
            <a:pPr marL="860425" indent="-288925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860425" algn="l"/>
              </a:tabLst>
            </a:pPr>
            <a:r>
              <a:rPr lang="en-CA" sz="2400" dirty="0">
                <a:cs typeface="Arial" panose="020B0604020202020204" pitchFamily="34" charset="0"/>
                <a:hlinkClick r:id="rId6"/>
              </a:rPr>
              <a:t>http://</a:t>
            </a:r>
            <a:r>
              <a:rPr lang="en-CA" sz="2400" dirty="0" smtClean="0">
                <a:cs typeface="Arial" panose="020B0604020202020204" pitchFamily="34" charset="0"/>
                <a:hlinkClick r:id="rId6"/>
              </a:rPr>
              <a:t>wiki.clicklaw.bc.ca/index.php/Law-Related_ESL_Lessons</a:t>
            </a:r>
            <a:endParaRPr lang="en-CA" sz="2400" dirty="0" smtClean="0">
              <a:cs typeface="Arial" panose="020B0604020202020204" pitchFamily="34" charset="0"/>
            </a:endParaRPr>
          </a:p>
          <a:p>
            <a:pPr marL="860425" indent="-288925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860425" algn="l"/>
              </a:tabLst>
            </a:pPr>
            <a:r>
              <a:rPr lang="en-US" sz="2400" dirty="0">
                <a:cs typeface="Arial" panose="020B0604020202020204" pitchFamily="34" charset="0"/>
                <a:hlinkClick r:id="rId7"/>
              </a:rPr>
              <a:t>http://www.clicklaw.bc.ca</a:t>
            </a:r>
            <a:r>
              <a:rPr lang="en-US" sz="2400" dirty="0" smtClean="0">
                <a:cs typeface="Arial" panose="020B0604020202020204" pitchFamily="34" charset="0"/>
                <a:hlinkClick r:id="rId7"/>
              </a:rPr>
              <a:t>/</a:t>
            </a:r>
            <a:r>
              <a:rPr lang="en-US" sz="2400" dirty="0" smtClean="0">
                <a:cs typeface="Arial" panose="020B0604020202020204" pitchFamily="34" charset="0"/>
              </a:rPr>
              <a:t> </a:t>
            </a:r>
          </a:p>
          <a:p>
            <a:pPr marL="860425" indent="-288925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860425" algn="l"/>
              </a:tabLst>
            </a:pPr>
            <a:r>
              <a:rPr lang="en-US" sz="2400" dirty="0" smtClean="0">
                <a:cs typeface="Arial" panose="020B0604020202020204" pitchFamily="34" charset="0"/>
                <a:hlinkClick r:id="rId8"/>
              </a:rPr>
              <a:t>www.publiclegaled.bc.ca</a:t>
            </a:r>
            <a:endParaRPr lang="en-US" sz="24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49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838200"/>
          </a:xfrm>
        </p:spPr>
        <p:txBody>
          <a:bodyPr anchor="ctr">
            <a:no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Open Sans"/>
                <a:cs typeface="Times New Roman"/>
              </a:rPr>
              <a:t>What if I need help?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7950" y="6248400"/>
            <a:ext cx="9359900" cy="685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419600" y="6279177"/>
            <a:ext cx="42672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2400" dirty="0" smtClean="0">
                <a:solidFill>
                  <a:srgbClr val="FFFFFF"/>
                </a:solidFill>
                <a:effectLst>
                  <a:outerShdw blurRad="50800" dist="635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publiclegaled.bc.ca </a:t>
            </a:r>
            <a:endParaRPr lang="en-US" sz="2400" dirty="0">
              <a:solidFill>
                <a:srgbClr val="FFFFFF"/>
              </a:solidFill>
              <a:effectLst>
                <a:outerShdw blurRad="50800" dist="635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575" y="1524000"/>
            <a:ext cx="9144000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>
              <a:spcBef>
                <a:spcPts val="600"/>
              </a:spcBef>
              <a:tabLst>
                <a:tab pos="860425" algn="l"/>
              </a:tabLst>
            </a:pPr>
            <a:r>
              <a:rPr lang="en-CA" sz="2400" dirty="0" smtClean="0">
                <a:cs typeface="Arial" panose="020B0604020202020204" pitchFamily="34" charset="0"/>
              </a:rPr>
              <a:t>If  you encounter difficulties the following help is available - </a:t>
            </a:r>
          </a:p>
          <a:p>
            <a:pPr marL="971550" indent="-396875">
              <a:lnSpc>
                <a:spcPct val="150000"/>
              </a:lnSpc>
              <a:spcBef>
                <a:spcPts val="600"/>
              </a:spcBef>
              <a:tabLst>
                <a:tab pos="971550" algn="l"/>
              </a:tabLst>
            </a:pPr>
            <a:r>
              <a:rPr lang="en-CA" sz="2000" dirty="0" smtClean="0">
                <a:cs typeface="Arial" panose="020B0604020202020204" pitchFamily="34" charset="0"/>
              </a:rPr>
              <a:t>1. 	Clicklaw Wikibooks has online </a:t>
            </a:r>
            <a:r>
              <a:rPr lang="en-CA" sz="2000" dirty="0">
                <a:cs typeface="Arial" panose="020B0604020202020204" pitchFamily="34" charset="0"/>
              </a:rPr>
              <a:t>tutorials </a:t>
            </a:r>
            <a:r>
              <a:rPr lang="en-CA" sz="2000" dirty="0" smtClean="0">
                <a:cs typeface="Arial" panose="020B0604020202020204" pitchFamily="34" charset="0"/>
              </a:rPr>
              <a:t>available at</a:t>
            </a:r>
            <a:r>
              <a:rPr lang="en-CA" sz="2000" dirty="0">
                <a:cs typeface="Arial" panose="020B0604020202020204" pitchFamily="34" charset="0"/>
              </a:rPr>
              <a:t/>
            </a:r>
            <a:br>
              <a:rPr lang="en-CA" sz="2000" dirty="0">
                <a:cs typeface="Arial" panose="020B0604020202020204" pitchFamily="34" charset="0"/>
              </a:rPr>
            </a:br>
            <a:r>
              <a:rPr lang="en-CA" sz="2000" dirty="0">
                <a:cs typeface="Arial" panose="020B0604020202020204" pitchFamily="34" charset="0"/>
                <a:hlinkClick r:id="rId5"/>
              </a:rPr>
              <a:t>http://</a:t>
            </a:r>
            <a:r>
              <a:rPr lang="en-CA" sz="2000" dirty="0" smtClean="0">
                <a:cs typeface="Arial" panose="020B0604020202020204" pitchFamily="34" charset="0"/>
                <a:hlinkClick r:id="rId5"/>
              </a:rPr>
              <a:t>wiki.clicklaw.bc.ca/index.php/Clicklaw_Wikibooks_Guides</a:t>
            </a:r>
            <a:endParaRPr lang="en-CA" sz="2000" dirty="0" smtClean="0">
              <a:cs typeface="Arial" panose="020B0604020202020204" pitchFamily="34" charset="0"/>
            </a:endParaRPr>
          </a:p>
          <a:p>
            <a:pPr marL="971550" indent="-396875">
              <a:lnSpc>
                <a:spcPct val="150000"/>
              </a:lnSpc>
              <a:spcBef>
                <a:spcPts val="600"/>
              </a:spcBef>
              <a:tabLst>
                <a:tab pos="971550" algn="l"/>
              </a:tabLst>
            </a:pPr>
            <a:r>
              <a:rPr lang="en-US" dirty="0" smtClean="0">
                <a:cs typeface="Arial" panose="020B0604020202020204" pitchFamily="34" charset="0"/>
              </a:rPr>
              <a:t>2. 	</a:t>
            </a:r>
            <a:r>
              <a:rPr lang="en-US" sz="2000" dirty="0" smtClean="0">
                <a:cs typeface="Arial" panose="020B0604020202020204" pitchFamily="34" charset="0"/>
              </a:rPr>
              <a:t>LISTN (formerly ELSA-NET) will be touring BC in 2014 and offering orientations – watch the membership website for notice and dates.</a:t>
            </a:r>
          </a:p>
          <a:p>
            <a:pPr marL="971550" indent="-396875">
              <a:lnSpc>
                <a:spcPct val="150000"/>
              </a:lnSpc>
              <a:spcBef>
                <a:spcPts val="600"/>
              </a:spcBef>
              <a:tabLst>
                <a:tab pos="971550" algn="l"/>
              </a:tabLst>
            </a:pPr>
            <a:r>
              <a:rPr lang="en-US" sz="2000" dirty="0" smtClean="0">
                <a:cs typeface="Arial" panose="020B0604020202020204" pitchFamily="34" charset="0"/>
              </a:rPr>
              <a:t>3. 	People’s Law School will host an orientation to wikibooks in June and October of 2014 – watch our website or follow us on Twitter or Facebook  to stay connected.</a:t>
            </a:r>
            <a:endParaRPr lang="en-CA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96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b="1" dirty="0">
                <a:solidFill>
                  <a:schemeClr val="tx1"/>
                </a:solidFill>
                <a:latin typeface="Open Sans"/>
                <a:cs typeface="Times New Roman"/>
              </a:rPr>
              <a:t>What are Law-Related ESL Lessons?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CA" dirty="0"/>
          </a:p>
          <a:p>
            <a:r>
              <a:rPr lang="en-CA" dirty="0">
                <a:solidFill>
                  <a:schemeClr val="tx1"/>
                </a:solidFill>
              </a:rPr>
              <a:t>Sample lessons on  legal topics of vital interest to newcomers to Canada</a:t>
            </a:r>
          </a:p>
          <a:p>
            <a:pPr marL="0" indent="0">
              <a:buNone/>
            </a:pPr>
            <a:endParaRPr lang="en-CA" dirty="0">
              <a:solidFill>
                <a:schemeClr val="tx1"/>
              </a:solidFill>
            </a:endParaRPr>
          </a:p>
          <a:p>
            <a:r>
              <a:rPr lang="en-CA" dirty="0">
                <a:solidFill>
                  <a:schemeClr val="tx1"/>
                </a:solidFill>
              </a:rPr>
              <a:t>Lessons geared to different LINC levels, designed to provide both ESL and legal knowledge instruction</a:t>
            </a:r>
          </a:p>
          <a:p>
            <a:endParaRPr lang="en-CA" dirty="0">
              <a:solidFill>
                <a:schemeClr val="tx1"/>
              </a:solidFill>
            </a:endParaRPr>
          </a:p>
          <a:p>
            <a:r>
              <a:rPr lang="en-CA" dirty="0" smtClean="0">
                <a:solidFill>
                  <a:schemeClr val="tx1"/>
                </a:solidFill>
              </a:rPr>
              <a:t>Easy </a:t>
            </a:r>
            <a:r>
              <a:rPr lang="en-CA" dirty="0">
                <a:solidFill>
                  <a:schemeClr val="tx1"/>
                </a:solidFill>
              </a:rPr>
              <a:t>to navigate website </a:t>
            </a:r>
          </a:p>
          <a:p>
            <a:endParaRPr lang="en-CA" dirty="0">
              <a:solidFill>
                <a:schemeClr val="tx1"/>
              </a:solidFill>
            </a:endParaRPr>
          </a:p>
          <a:p>
            <a:r>
              <a:rPr lang="en-CA" dirty="0">
                <a:solidFill>
                  <a:schemeClr val="tx1"/>
                </a:solidFill>
              </a:rPr>
              <a:t>Downloadable and interactive online materials for classroom and computer lab use</a:t>
            </a:r>
          </a:p>
        </p:txBody>
      </p:sp>
    </p:spTree>
    <p:extLst>
      <p:ext uri="{BB962C8B-B14F-4D97-AF65-F5344CB8AC3E}">
        <p14:creationId xmlns:p14="http://schemas.microsoft.com/office/powerpoint/2010/main" val="146234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0995"/>
            <a:ext cx="8839200" cy="838200"/>
          </a:xfrm>
        </p:spPr>
        <p:txBody>
          <a:bodyPr anchor="ctr">
            <a:no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Open Sans"/>
                <a:cs typeface="Times New Roman"/>
              </a:rPr>
              <a:t>This presentation includes: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636912"/>
            <a:ext cx="5898232" cy="3498249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en-US" sz="1000" dirty="0" smtClean="0"/>
              <a:t> </a:t>
            </a:r>
            <a:endParaRPr lang="en-US" sz="1000" dirty="0">
              <a:latin typeface="Open Sans"/>
              <a:cs typeface="Open San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7950" y="6248400"/>
            <a:ext cx="9359900" cy="685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419600" y="6279177"/>
            <a:ext cx="42672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2400" dirty="0" smtClean="0">
                <a:solidFill>
                  <a:srgbClr val="FFFFFF"/>
                </a:solidFill>
                <a:effectLst>
                  <a:outerShdw blurRad="50800" dist="635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publiclegaled.bc.ca </a:t>
            </a:r>
            <a:endParaRPr lang="en-US" sz="2400" dirty="0">
              <a:solidFill>
                <a:srgbClr val="FFFFFF"/>
              </a:solidFill>
              <a:effectLst>
                <a:outerShdw blurRad="50800" dist="635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76400" y="1455814"/>
            <a:ext cx="673787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6125" indent="-174625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225425" algn="l"/>
              </a:tabLst>
            </a:pPr>
            <a:r>
              <a:rPr lang="en-CA" sz="3200" dirty="0" smtClean="0">
                <a:cs typeface="Arial" panose="020B0604020202020204" pitchFamily="34" charset="0"/>
              </a:rPr>
              <a:t>	</a:t>
            </a:r>
            <a:r>
              <a:rPr lang="en-US" sz="2400" dirty="0" smtClean="0">
                <a:cs typeface="Arial" panose="020B0604020202020204" pitchFamily="34" charset="0"/>
              </a:rPr>
              <a:t>Intro to Law-Related ESL Lessons</a:t>
            </a:r>
          </a:p>
          <a:p>
            <a:pPr marL="746125" indent="-174625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225425" algn="l"/>
              </a:tabLst>
            </a:pPr>
            <a:r>
              <a:rPr lang="en-CA" sz="2400" dirty="0" smtClean="0">
                <a:cs typeface="Arial" panose="020B0604020202020204" pitchFamily="34" charset="0"/>
              </a:rPr>
              <a:t>	</a:t>
            </a:r>
            <a:r>
              <a:rPr lang="en-CA" sz="2400" dirty="0">
                <a:cs typeface="Arial" panose="020B0604020202020204" pitchFamily="34" charset="0"/>
              </a:rPr>
              <a:t>Introduction to </a:t>
            </a:r>
            <a:r>
              <a:rPr lang="en-CA" sz="2400" dirty="0" err="1">
                <a:cs typeface="Arial" panose="020B0604020202020204" pitchFamily="34" charset="0"/>
              </a:rPr>
              <a:t>Wikibooks</a:t>
            </a:r>
            <a:endParaRPr lang="en-CA" sz="2400" dirty="0">
              <a:cs typeface="Arial" panose="020B0604020202020204" pitchFamily="34" charset="0"/>
            </a:endParaRPr>
          </a:p>
          <a:p>
            <a:pPr marL="746125" indent="-174625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225425" algn="l"/>
              </a:tabLst>
            </a:pPr>
            <a:r>
              <a:rPr lang="en-CA" sz="2400" dirty="0" smtClean="0">
                <a:cs typeface="Arial" panose="020B0604020202020204" pitchFamily="34" charset="0"/>
              </a:rPr>
              <a:t>	</a:t>
            </a:r>
            <a:r>
              <a:rPr lang="en-US" sz="2400" dirty="0" smtClean="0">
                <a:cs typeface="Arial" panose="020B0604020202020204" pitchFamily="34" charset="0"/>
              </a:rPr>
              <a:t>Accessing and Using the Resource </a:t>
            </a:r>
          </a:p>
          <a:p>
            <a:pPr marL="746125" lvl="1" indent="-174625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225425" algn="l"/>
              </a:tabLst>
            </a:pPr>
            <a:r>
              <a:rPr lang="en-US" sz="2400" dirty="0" smtClean="0">
                <a:cs typeface="Arial" panose="020B0604020202020204" pitchFamily="34" charset="0"/>
              </a:rPr>
              <a:t>	For more information</a:t>
            </a:r>
          </a:p>
          <a:p>
            <a:pPr marL="225425" indent="-166688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225425" algn="l"/>
              </a:tabLst>
            </a:pPr>
            <a:endParaRPr lang="en-CA" dirty="0" smtClean="0"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CA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94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62379"/>
            <a:ext cx="8839200" cy="838200"/>
          </a:xfrm>
        </p:spPr>
        <p:txBody>
          <a:bodyPr anchor="ctr">
            <a:no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Open Sans"/>
                <a:cs typeface="Times New Roman"/>
              </a:rPr>
              <a:t>Why Law-Related ESL Lessons?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636912"/>
            <a:ext cx="5898232" cy="3498249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en-US" sz="1000" dirty="0" smtClean="0"/>
              <a:t> </a:t>
            </a:r>
            <a:endParaRPr lang="en-US" sz="1000" dirty="0">
              <a:latin typeface="Open Sans"/>
              <a:cs typeface="Open San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7950" y="6248400"/>
            <a:ext cx="9359900" cy="685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419600" y="6279177"/>
            <a:ext cx="42672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2400" dirty="0" smtClean="0">
                <a:solidFill>
                  <a:srgbClr val="FFFFFF"/>
                </a:solidFill>
                <a:effectLst>
                  <a:outerShdw blurRad="50800" dist="635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publiclegaled.bc.ca </a:t>
            </a:r>
            <a:endParaRPr lang="en-US" sz="2400" dirty="0">
              <a:solidFill>
                <a:srgbClr val="FFFFFF"/>
              </a:solidFill>
              <a:effectLst>
                <a:outerShdw blurRad="50800" dist="635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512987"/>
            <a:ext cx="8839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>
              <a:lnSpc>
                <a:spcPct val="150000"/>
              </a:lnSpc>
              <a:spcBef>
                <a:spcPts val="600"/>
              </a:spcBef>
              <a:tabLst>
                <a:tab pos="860425" algn="l"/>
              </a:tabLst>
            </a:pPr>
            <a:r>
              <a:rPr lang="en-CA" sz="2800" i="1" dirty="0" smtClean="0">
                <a:cs typeface="Arial" panose="020B0604020202020204" pitchFamily="34" charset="0"/>
              </a:rPr>
              <a:t>To . . .  </a:t>
            </a:r>
          </a:p>
          <a:p>
            <a:pPr marL="860425" indent="-288925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860425" algn="l"/>
              </a:tabLst>
            </a:pPr>
            <a:r>
              <a:rPr lang="en-CA" sz="2400" dirty="0">
                <a:cs typeface="Arial" panose="020B0604020202020204" pitchFamily="34" charset="0"/>
              </a:rPr>
              <a:t>P</a:t>
            </a:r>
            <a:r>
              <a:rPr lang="en-CA" sz="2400" dirty="0" smtClean="0">
                <a:cs typeface="Arial" panose="020B0604020202020204" pitchFamily="34" charset="0"/>
              </a:rPr>
              <a:t>rovide up-to-date legal information for educators, instructors and facilitators to use in their classrooms. </a:t>
            </a:r>
          </a:p>
          <a:p>
            <a:pPr marL="860425" indent="-288925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860425" algn="l"/>
              </a:tabLst>
            </a:pPr>
            <a:r>
              <a:rPr lang="en-CA" sz="2400" dirty="0" smtClean="0">
                <a:cs typeface="Arial" panose="020B0604020202020204" pitchFamily="34" charset="0"/>
              </a:rPr>
              <a:t>Produce sustainable, accessible, multi-format lesson </a:t>
            </a:r>
            <a:r>
              <a:rPr lang="en-CA" sz="2400" dirty="0" smtClean="0">
                <a:cs typeface="Arial" panose="020B0604020202020204" pitchFamily="34" charset="0"/>
              </a:rPr>
              <a:t>packages. </a:t>
            </a:r>
            <a:endParaRPr lang="en-CA" sz="2400" dirty="0" smtClean="0">
              <a:cs typeface="Arial" panose="020B0604020202020204" pitchFamily="34" charset="0"/>
            </a:endParaRPr>
          </a:p>
          <a:p>
            <a:pPr marL="860425" indent="-288925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860425" algn="l"/>
              </a:tabLst>
            </a:pPr>
            <a:r>
              <a:rPr lang="en-US" sz="2400" dirty="0" smtClean="0">
                <a:cs typeface="Arial" panose="020B0604020202020204" pitchFamily="34" charset="0"/>
              </a:rPr>
              <a:t>Reduce costs and increase access.</a:t>
            </a:r>
          </a:p>
          <a:p>
            <a:pPr marL="860425" indent="-288925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860425" algn="l"/>
              </a:tabLst>
            </a:pPr>
            <a:r>
              <a:rPr lang="en-US" sz="2400" dirty="0" smtClean="0">
                <a:cs typeface="Arial" panose="020B0604020202020204" pitchFamily="34" charset="0"/>
              </a:rPr>
              <a:t>Product is ideal</a:t>
            </a:r>
            <a:r>
              <a:rPr lang="en-US" sz="2400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smtClean="0">
                <a:cs typeface="Arial" panose="020B0604020202020204" pitchFamily="34" charset="0"/>
              </a:rPr>
              <a:t>for ESL, ELSA, LINC and K-12 classroom </a:t>
            </a:r>
            <a:r>
              <a:rPr lang="en-US" sz="2400" dirty="0" smtClean="0">
                <a:cs typeface="Arial" panose="020B0604020202020204" pitchFamily="34" charset="0"/>
              </a:rPr>
              <a:t>use.</a:t>
            </a:r>
            <a:endParaRPr lang="en-CA" sz="2400" dirty="0" smtClean="0"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CA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54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50" y="457200"/>
            <a:ext cx="8839200" cy="838200"/>
          </a:xfrm>
        </p:spPr>
        <p:txBody>
          <a:bodyPr anchor="ctr">
            <a:no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Open Sans"/>
                <a:cs typeface="Times New Roman"/>
              </a:rPr>
              <a:t>Who developed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636912"/>
            <a:ext cx="5898232" cy="3498249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en-US" sz="1000" dirty="0" smtClean="0"/>
              <a:t> </a:t>
            </a:r>
            <a:endParaRPr lang="en-US" sz="1000" dirty="0">
              <a:latin typeface="Open Sans"/>
              <a:cs typeface="Open San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7950" y="6248400"/>
            <a:ext cx="9359900" cy="685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419600" y="6279177"/>
            <a:ext cx="42672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2400" dirty="0" smtClean="0">
                <a:solidFill>
                  <a:srgbClr val="FFFFFF"/>
                </a:solidFill>
                <a:effectLst>
                  <a:outerShdw blurRad="50800" dist="635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publiclegaled.bc.ca </a:t>
            </a:r>
            <a:endParaRPr lang="en-US" sz="2400" dirty="0">
              <a:solidFill>
                <a:srgbClr val="FFFFFF"/>
              </a:solidFill>
              <a:effectLst>
                <a:outerShdw blurRad="50800" dist="635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8900" y="1294423"/>
            <a:ext cx="8731249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>
              <a:lnSpc>
                <a:spcPct val="150000"/>
              </a:lnSpc>
              <a:spcBef>
                <a:spcPts val="600"/>
              </a:spcBef>
              <a:tabLst>
                <a:tab pos="860425" algn="l"/>
              </a:tabLst>
            </a:pPr>
            <a:r>
              <a:rPr lang="en-CA" sz="2400" dirty="0" smtClean="0">
                <a:cs typeface="Arial" panose="020B0604020202020204" pitchFamily="34" charset="0"/>
              </a:rPr>
              <a:t>Design and development was a collaborative effort between</a:t>
            </a:r>
          </a:p>
          <a:p>
            <a:pPr marL="9144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860425" algn="l"/>
              </a:tabLst>
            </a:pPr>
            <a:endParaRPr lang="en-CA" sz="2400" dirty="0">
              <a:cs typeface="Arial" panose="020B0604020202020204" pitchFamily="34" charset="0"/>
            </a:endParaRPr>
          </a:p>
          <a:p>
            <a:pPr marL="571500">
              <a:lnSpc>
                <a:spcPct val="150000"/>
              </a:lnSpc>
              <a:spcBef>
                <a:spcPts val="600"/>
              </a:spcBef>
              <a:tabLst>
                <a:tab pos="860425" algn="l"/>
              </a:tabLst>
            </a:pPr>
            <a:endParaRPr lang="en-CA" sz="2400" dirty="0" smtClean="0">
              <a:cs typeface="Arial" panose="020B0604020202020204" pitchFamily="34" charset="0"/>
            </a:endParaRPr>
          </a:p>
          <a:p>
            <a:pPr marL="571500">
              <a:lnSpc>
                <a:spcPct val="150000"/>
              </a:lnSpc>
              <a:spcBef>
                <a:spcPts val="600"/>
              </a:spcBef>
              <a:tabLst>
                <a:tab pos="860425" algn="l"/>
              </a:tabLst>
            </a:pPr>
            <a:endParaRPr lang="en-CA" sz="2400" dirty="0" smtClean="0">
              <a:cs typeface="Arial" panose="020B0604020202020204" pitchFamily="34" charset="0"/>
            </a:endParaRPr>
          </a:p>
          <a:p>
            <a:pPr marL="571500">
              <a:lnSpc>
                <a:spcPct val="150000"/>
              </a:lnSpc>
              <a:spcBef>
                <a:spcPts val="600"/>
              </a:spcBef>
              <a:tabLst>
                <a:tab pos="860425" algn="l"/>
              </a:tabLst>
            </a:pPr>
            <a:endParaRPr lang="en-CA" dirty="0">
              <a:cs typeface="Arial" panose="020B0604020202020204" pitchFamily="34" charset="0"/>
            </a:endParaRPr>
          </a:p>
          <a:p>
            <a:pPr marL="571500" algn="ctr">
              <a:lnSpc>
                <a:spcPct val="150000"/>
              </a:lnSpc>
              <a:spcBef>
                <a:spcPts val="600"/>
              </a:spcBef>
              <a:tabLst>
                <a:tab pos="860425" algn="l"/>
              </a:tabLst>
            </a:pPr>
            <a:r>
              <a:rPr lang="en-CA" sz="2400" dirty="0" smtClean="0">
                <a:cs typeface="Arial" panose="020B0604020202020204" pitchFamily="34" charset="0"/>
              </a:rPr>
              <a:t>With financial support from  </a:t>
            </a:r>
          </a:p>
          <a:p>
            <a:pPr marL="571500">
              <a:lnSpc>
                <a:spcPct val="150000"/>
              </a:lnSpc>
              <a:spcBef>
                <a:spcPts val="600"/>
              </a:spcBef>
              <a:tabLst>
                <a:tab pos="860425" algn="l"/>
              </a:tabLst>
            </a:pPr>
            <a:endParaRPr lang="en-CA" sz="2400" dirty="0">
              <a:cs typeface="Arial" panose="020B0604020202020204" pitchFamily="34" charset="0"/>
            </a:endParaRPr>
          </a:p>
          <a:p>
            <a:pPr marL="571500">
              <a:lnSpc>
                <a:spcPct val="150000"/>
              </a:lnSpc>
              <a:spcBef>
                <a:spcPts val="600"/>
              </a:spcBef>
              <a:tabLst>
                <a:tab pos="860425" algn="l"/>
              </a:tabLst>
            </a:pPr>
            <a:endParaRPr lang="en-CA" sz="2400" dirty="0" smtClean="0"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CA" sz="2400" dirty="0"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39" t="16062" r="14139" b="10408"/>
          <a:stretch/>
        </p:blipFill>
        <p:spPr>
          <a:xfrm>
            <a:off x="3108834" y="5079597"/>
            <a:ext cx="1107151" cy="1028069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2438400" y="2144407"/>
            <a:ext cx="4436558" cy="2034633"/>
            <a:chOff x="2171659" y="2232469"/>
            <a:chExt cx="4436558" cy="2034633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71659" y="2258186"/>
              <a:ext cx="1563828" cy="2008915"/>
            </a:xfrm>
            <a:prstGeom prst="rect">
              <a:avLst/>
            </a:prstGeom>
          </p:spPr>
        </p:pic>
        <p:pic>
          <p:nvPicPr>
            <p:cNvPr id="12" name="Picture 11"/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4322" y="2232469"/>
              <a:ext cx="2621873" cy="766872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7920" y="3192699"/>
              <a:ext cx="2720297" cy="1074403"/>
            </a:xfrm>
            <a:prstGeom prst="rect">
              <a:avLst/>
            </a:prstGeom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196" y="5089297"/>
            <a:ext cx="1936630" cy="1028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27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75" y="250110"/>
            <a:ext cx="8839200" cy="838200"/>
          </a:xfrm>
        </p:spPr>
        <p:txBody>
          <a:bodyPr anchor="ctr">
            <a:no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Open Sans"/>
                <a:cs typeface="Times New Roman"/>
              </a:rPr>
              <a:t>What is in it?</a:t>
            </a:r>
            <a:endParaRPr lang="en-US" sz="3600" b="1" dirty="0">
              <a:solidFill>
                <a:schemeClr val="tx1"/>
              </a:solidFill>
              <a:latin typeface="Open Sans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636912"/>
            <a:ext cx="5898232" cy="3498249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en-US" sz="1000" dirty="0" smtClean="0"/>
              <a:t> </a:t>
            </a:r>
            <a:endParaRPr lang="en-US" sz="1000" dirty="0">
              <a:latin typeface="Open Sans"/>
              <a:cs typeface="Open San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7950" y="6248400"/>
            <a:ext cx="9359900" cy="685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419600" y="6279177"/>
            <a:ext cx="42672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2400" dirty="0" smtClean="0">
                <a:solidFill>
                  <a:srgbClr val="FFFFFF"/>
                </a:solidFill>
                <a:effectLst>
                  <a:outerShdw blurRad="50800" dist="635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publiclegaled.bc.ca </a:t>
            </a:r>
            <a:endParaRPr lang="en-US" sz="2400" dirty="0">
              <a:solidFill>
                <a:srgbClr val="FFFFFF"/>
              </a:solidFill>
              <a:effectLst>
                <a:outerShdw blurRad="50800" dist="635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0825" y="914400"/>
            <a:ext cx="8642350" cy="6386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>
              <a:lnSpc>
                <a:spcPct val="150000"/>
              </a:lnSpc>
              <a:spcBef>
                <a:spcPts val="600"/>
              </a:spcBef>
              <a:tabLst>
                <a:tab pos="860425" algn="l"/>
              </a:tabLst>
            </a:pPr>
            <a:r>
              <a:rPr lang="en-CA" sz="2800" i="1" dirty="0" smtClean="0">
                <a:cs typeface="Arial" panose="020B0604020202020204" pitchFamily="34" charset="0"/>
              </a:rPr>
              <a:t>Law-related lessons on:</a:t>
            </a:r>
          </a:p>
          <a:p>
            <a:pPr marL="571500">
              <a:spcBef>
                <a:spcPts val="600"/>
              </a:spcBef>
              <a:spcAft>
                <a:spcPts val="1200"/>
              </a:spcAft>
              <a:tabLst>
                <a:tab pos="860425" algn="l"/>
                <a:tab pos="4000500" algn="l"/>
              </a:tabLst>
            </a:pPr>
            <a:r>
              <a:rPr lang="en-CA" sz="2400" dirty="0" smtClean="0">
                <a:cs typeface="Arial" panose="020B0604020202020204" pitchFamily="34" charset="0"/>
              </a:rPr>
              <a:t>Consumer Law	Family Law</a:t>
            </a:r>
          </a:p>
          <a:p>
            <a:pPr marL="571500">
              <a:spcBef>
                <a:spcPts val="600"/>
              </a:spcBef>
              <a:spcAft>
                <a:spcPts val="1200"/>
              </a:spcAft>
              <a:tabLst>
                <a:tab pos="860425" algn="l"/>
                <a:tab pos="4000500" algn="l"/>
              </a:tabLst>
            </a:pPr>
            <a:r>
              <a:rPr lang="en-CA" sz="2400" dirty="0" smtClean="0">
                <a:cs typeface="Arial" panose="020B0604020202020204" pitchFamily="34" charset="0"/>
              </a:rPr>
              <a:t>Driving in BC	Elder Law</a:t>
            </a:r>
          </a:p>
          <a:p>
            <a:pPr marL="571500">
              <a:spcBef>
                <a:spcPts val="600"/>
              </a:spcBef>
              <a:spcAft>
                <a:spcPts val="1200"/>
              </a:spcAft>
              <a:tabLst>
                <a:tab pos="860425" algn="l"/>
                <a:tab pos="4000500" algn="l"/>
              </a:tabLst>
            </a:pPr>
            <a:r>
              <a:rPr lang="en-CA" sz="2400" dirty="0" smtClean="0">
                <a:cs typeface="Arial" panose="020B0604020202020204" pitchFamily="34" charset="0"/>
              </a:rPr>
              <a:t>Family Violence	Marriage</a:t>
            </a:r>
          </a:p>
          <a:p>
            <a:pPr marL="571500">
              <a:spcBef>
                <a:spcPts val="600"/>
              </a:spcBef>
              <a:spcAft>
                <a:spcPts val="1200"/>
              </a:spcAft>
              <a:tabLst>
                <a:tab pos="860425" algn="l"/>
                <a:tab pos="4000500" algn="l"/>
              </a:tabLst>
            </a:pPr>
            <a:r>
              <a:rPr lang="en-CA" sz="2400" dirty="0" smtClean="0">
                <a:cs typeface="Arial" panose="020B0604020202020204" pitchFamily="34" charset="0"/>
              </a:rPr>
              <a:t>Paying Taxes	Separation and Divorce</a:t>
            </a:r>
          </a:p>
          <a:p>
            <a:pPr marL="571500">
              <a:spcBef>
                <a:spcPts val="600"/>
              </a:spcBef>
              <a:spcAft>
                <a:spcPts val="1200"/>
              </a:spcAft>
              <a:tabLst>
                <a:tab pos="860425" algn="l"/>
                <a:tab pos="4000500" algn="l"/>
              </a:tabLst>
            </a:pPr>
            <a:r>
              <a:rPr lang="en-CA" sz="2400" dirty="0" smtClean="0">
                <a:cs typeface="Arial" panose="020B0604020202020204" pitchFamily="34" charset="0"/>
              </a:rPr>
              <a:t>Scams to Avoid	Talking to the Police</a:t>
            </a:r>
          </a:p>
          <a:p>
            <a:pPr marL="571500">
              <a:spcBef>
                <a:spcPts val="600"/>
              </a:spcBef>
              <a:spcAft>
                <a:spcPts val="1200"/>
              </a:spcAft>
              <a:tabLst>
                <a:tab pos="860425" algn="l"/>
                <a:tab pos="4000500" algn="l"/>
              </a:tabLst>
            </a:pPr>
            <a:r>
              <a:rPr lang="en-CA" sz="2400" dirty="0" smtClean="0">
                <a:cs typeface="Arial" panose="020B0604020202020204" pitchFamily="34" charset="0"/>
              </a:rPr>
              <a:t>Working in BC	Young People and the Law</a:t>
            </a:r>
          </a:p>
          <a:p>
            <a:pPr marL="571500">
              <a:spcBef>
                <a:spcPts val="600"/>
              </a:spcBef>
              <a:spcAft>
                <a:spcPts val="1200"/>
              </a:spcAft>
              <a:tabLst>
                <a:tab pos="860425" algn="l"/>
              </a:tabLst>
            </a:pPr>
            <a:r>
              <a:rPr lang="en-CA" sz="2400" dirty="0" smtClean="0">
                <a:cs typeface="Arial" panose="020B0604020202020204" pitchFamily="34" charset="0"/>
              </a:rPr>
              <a:t>Workplace Bullying </a:t>
            </a:r>
            <a:r>
              <a:rPr lang="en-CA" sz="2000" dirty="0" smtClean="0">
                <a:cs typeface="Arial" panose="020B0604020202020204" pitchFamily="34" charset="0"/>
              </a:rPr>
              <a:t>&amp;</a:t>
            </a:r>
            <a:r>
              <a:rPr lang="en-CA" sz="2400" dirty="0" smtClean="0">
                <a:cs typeface="Arial" panose="020B0604020202020204" pitchFamily="34" charset="0"/>
              </a:rPr>
              <a:t> Harassment </a:t>
            </a:r>
          </a:p>
          <a:p>
            <a:pPr marL="571500">
              <a:lnSpc>
                <a:spcPct val="150000"/>
              </a:lnSpc>
              <a:spcBef>
                <a:spcPts val="600"/>
              </a:spcBef>
              <a:tabLst>
                <a:tab pos="860425" algn="l"/>
              </a:tabLst>
            </a:pPr>
            <a:endParaRPr lang="en-CA" sz="2800" i="1" dirty="0" smtClean="0">
              <a:cs typeface="Arial" panose="020B0604020202020204" pitchFamily="34" charset="0"/>
            </a:endParaRPr>
          </a:p>
          <a:p>
            <a:pPr marL="571500">
              <a:lnSpc>
                <a:spcPct val="150000"/>
              </a:lnSpc>
              <a:spcBef>
                <a:spcPts val="600"/>
              </a:spcBef>
              <a:tabLst>
                <a:tab pos="860425" algn="l"/>
              </a:tabLst>
            </a:pPr>
            <a:endParaRPr lang="en-CA" sz="2800" i="1" dirty="0" smtClean="0"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2200" y="1752600"/>
            <a:ext cx="2273474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42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50" y="494239"/>
            <a:ext cx="8839200" cy="838200"/>
          </a:xfrm>
        </p:spPr>
        <p:txBody>
          <a:bodyPr anchor="ctr">
            <a:no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Open Sans"/>
                <a:cs typeface="Times New Roman"/>
              </a:rPr>
              <a:t>What is in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636912"/>
            <a:ext cx="5898232" cy="3498249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en-US" sz="1000" dirty="0" smtClean="0"/>
              <a:t> </a:t>
            </a:r>
            <a:endParaRPr lang="en-US" sz="1000" dirty="0">
              <a:latin typeface="Open Sans"/>
              <a:cs typeface="Open San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7950" y="6248400"/>
            <a:ext cx="9359900" cy="685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419600" y="6279177"/>
            <a:ext cx="42672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2400" dirty="0" smtClean="0">
                <a:solidFill>
                  <a:srgbClr val="FFFFFF"/>
                </a:solidFill>
                <a:effectLst>
                  <a:outerShdw blurRad="50800" dist="635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publiclegaled.bc.ca </a:t>
            </a:r>
            <a:endParaRPr lang="en-US" sz="2400" dirty="0">
              <a:solidFill>
                <a:srgbClr val="FFFFFF"/>
              </a:solidFill>
              <a:effectLst>
                <a:outerShdw blurRad="50800" dist="635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1445678"/>
            <a:ext cx="8382000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>
              <a:lnSpc>
                <a:spcPct val="150000"/>
              </a:lnSpc>
              <a:spcBef>
                <a:spcPts val="600"/>
              </a:spcBef>
              <a:tabLst>
                <a:tab pos="860425" algn="l"/>
              </a:tabLst>
            </a:pPr>
            <a:r>
              <a:rPr lang="en-CA" sz="2800" i="1" dirty="0" smtClean="0">
                <a:cs typeface="Arial" panose="020B0604020202020204" pitchFamily="34" charset="0"/>
              </a:rPr>
              <a:t>Each lesson includes </a:t>
            </a:r>
          </a:p>
          <a:p>
            <a:pPr marL="1028700" indent="-4572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860425" algn="l"/>
              </a:tabLst>
            </a:pPr>
            <a:r>
              <a:rPr lang="en-CA" sz="2800" i="1" dirty="0" smtClean="0">
                <a:cs typeface="Arial" panose="020B0604020202020204" pitchFamily="34" charset="0"/>
              </a:rPr>
              <a:t>People’s Law School </a:t>
            </a:r>
            <a:r>
              <a:rPr lang="en-CA" sz="2800" i="1" dirty="0" err="1" smtClean="0">
                <a:cs typeface="Arial" panose="020B0604020202020204" pitchFamily="34" charset="0"/>
              </a:rPr>
              <a:t>Wikibook</a:t>
            </a:r>
            <a:endParaRPr lang="en-CA" sz="2800" i="1" dirty="0" smtClean="0">
              <a:cs typeface="Arial" panose="020B0604020202020204" pitchFamily="34" charset="0"/>
            </a:endParaRPr>
          </a:p>
          <a:p>
            <a:pPr marL="1028700" indent="-457200">
              <a:spcBef>
                <a:spcPts val="600"/>
              </a:spcBef>
              <a:buFontTx/>
              <a:buChar char="-"/>
              <a:tabLst>
                <a:tab pos="860425" algn="l"/>
              </a:tabLst>
            </a:pPr>
            <a:r>
              <a:rPr lang="en-CA" sz="2800" i="1" dirty="0" smtClean="0">
                <a:cs typeface="Arial" panose="020B0604020202020204" pitchFamily="34" charset="0"/>
              </a:rPr>
              <a:t>Instructional package with</a:t>
            </a:r>
            <a:br>
              <a:rPr lang="en-CA" sz="2800" i="1" dirty="0" smtClean="0">
                <a:cs typeface="Arial" panose="020B0604020202020204" pitchFamily="34" charset="0"/>
              </a:rPr>
            </a:br>
            <a:r>
              <a:rPr lang="en-CA" sz="2800" i="1" dirty="0" smtClean="0">
                <a:cs typeface="Arial" panose="020B0604020202020204" pitchFamily="34" charset="0"/>
              </a:rPr>
              <a:t>- </a:t>
            </a:r>
            <a:r>
              <a:rPr lang="en-CA" sz="2000" i="1" dirty="0" smtClean="0">
                <a:cs typeface="Arial" panose="020B0604020202020204" pitchFamily="34" charset="0"/>
              </a:rPr>
              <a:t>lesson plan</a:t>
            </a:r>
            <a:br>
              <a:rPr lang="en-CA" sz="2000" i="1" dirty="0" smtClean="0">
                <a:cs typeface="Arial" panose="020B0604020202020204" pitchFamily="34" charset="0"/>
              </a:rPr>
            </a:br>
            <a:r>
              <a:rPr lang="en-CA" sz="2000" i="1" dirty="0" smtClean="0">
                <a:cs typeface="Arial" panose="020B0604020202020204" pitchFamily="34" charset="0"/>
              </a:rPr>
              <a:t>- </a:t>
            </a:r>
            <a:r>
              <a:rPr lang="en-CA" sz="2000" i="1" dirty="0">
                <a:cs typeface="Arial" panose="020B0604020202020204" pitchFamily="34" charset="0"/>
              </a:rPr>
              <a:t>c</a:t>
            </a:r>
            <a:r>
              <a:rPr lang="en-CA" sz="2000" i="1" dirty="0" smtClean="0">
                <a:cs typeface="Arial" panose="020B0604020202020204" pitchFamily="34" charset="0"/>
              </a:rPr>
              <a:t>lassroom material</a:t>
            </a:r>
            <a:br>
              <a:rPr lang="en-CA" sz="2000" i="1" dirty="0" smtClean="0">
                <a:cs typeface="Arial" panose="020B0604020202020204" pitchFamily="34" charset="0"/>
              </a:rPr>
            </a:br>
            <a:r>
              <a:rPr lang="en-CA" sz="2000" i="1" dirty="0" smtClean="0">
                <a:cs typeface="Arial" panose="020B0604020202020204" pitchFamily="34" charset="0"/>
              </a:rPr>
              <a:t>- assessment tool</a:t>
            </a:r>
            <a:br>
              <a:rPr lang="en-CA" sz="2000" i="1" dirty="0" smtClean="0">
                <a:cs typeface="Arial" panose="020B0604020202020204" pitchFamily="34" charset="0"/>
              </a:rPr>
            </a:br>
            <a:r>
              <a:rPr lang="en-CA" sz="2000" i="1" dirty="0" smtClean="0">
                <a:cs typeface="Arial" panose="020B0604020202020204" pitchFamily="34" charset="0"/>
              </a:rPr>
              <a:t>- videos* with listening tasks and transcripts</a:t>
            </a:r>
            <a:endParaRPr lang="en-CA" sz="2800" i="1" dirty="0" smtClean="0">
              <a:cs typeface="Arial" panose="020B0604020202020204" pitchFamily="34" charset="0"/>
            </a:endParaRPr>
          </a:p>
          <a:p>
            <a:pPr marL="1028700" indent="-4572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860425" algn="l"/>
              </a:tabLst>
            </a:pPr>
            <a:endParaRPr lang="en-CA" sz="2800" i="1" dirty="0" smtClean="0">
              <a:cs typeface="Arial" panose="020B0604020202020204" pitchFamily="34" charset="0"/>
            </a:endParaRPr>
          </a:p>
          <a:p>
            <a:pPr marL="1028700" indent="-4572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860425" algn="l"/>
              </a:tabLst>
            </a:pPr>
            <a:endParaRPr lang="en-CA" sz="2800" i="1" dirty="0" smtClean="0">
              <a:cs typeface="Arial" panose="020B0604020202020204" pitchFamily="34" charset="0"/>
            </a:endParaRPr>
          </a:p>
          <a:p>
            <a:pPr marL="571500">
              <a:lnSpc>
                <a:spcPct val="150000"/>
              </a:lnSpc>
              <a:spcBef>
                <a:spcPts val="600"/>
              </a:spcBef>
              <a:tabLst>
                <a:tab pos="860425" algn="l"/>
              </a:tabLst>
            </a:pPr>
            <a:endParaRPr lang="en-CA" sz="2800" i="1" dirty="0" smtClean="0">
              <a:cs typeface="Arial" panose="020B0604020202020204" pitchFamily="34" charset="0"/>
            </a:endParaRPr>
          </a:p>
          <a:p>
            <a:pPr marL="571500">
              <a:lnSpc>
                <a:spcPct val="150000"/>
              </a:lnSpc>
              <a:spcBef>
                <a:spcPts val="600"/>
              </a:spcBef>
              <a:tabLst>
                <a:tab pos="860425" algn="l"/>
              </a:tabLst>
            </a:pPr>
            <a:endParaRPr lang="en-CA" sz="2800" i="1" dirty="0" smtClean="0">
              <a:cs typeface="Arial" panose="020B0604020202020204" pitchFamily="34" charset="0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275826136"/>
              </p:ext>
            </p:extLst>
          </p:nvPr>
        </p:nvGraphicFramePr>
        <p:xfrm>
          <a:off x="4648200" y="2057400"/>
          <a:ext cx="4724400" cy="3230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38098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50" y="494239"/>
            <a:ext cx="8839200" cy="838200"/>
          </a:xfrm>
        </p:spPr>
        <p:txBody>
          <a:bodyPr anchor="ctr">
            <a:no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Open Sans"/>
                <a:cs typeface="Times New Roman"/>
              </a:rPr>
              <a:t>What is a wikibook?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636912"/>
            <a:ext cx="5898232" cy="3498249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en-US" sz="1000" dirty="0" smtClean="0"/>
              <a:t> </a:t>
            </a:r>
            <a:endParaRPr lang="en-US" sz="1000" dirty="0">
              <a:latin typeface="Open Sans"/>
              <a:cs typeface="Open San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7950" y="6248400"/>
            <a:ext cx="9359900" cy="685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419600" y="6279177"/>
            <a:ext cx="42672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2400" dirty="0" smtClean="0">
                <a:solidFill>
                  <a:srgbClr val="FFFFFF"/>
                </a:solidFill>
                <a:effectLst>
                  <a:outerShdw blurRad="50800" dist="635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publiclegaled.bc.ca </a:t>
            </a:r>
            <a:endParaRPr lang="en-US" sz="2400" dirty="0">
              <a:solidFill>
                <a:srgbClr val="FFFFFF"/>
              </a:solidFill>
              <a:effectLst>
                <a:outerShdw blurRad="50800" dist="635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95400" y="1662529"/>
            <a:ext cx="6902450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6125" indent="-166688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sz="2400" dirty="0" smtClean="0">
                <a:cs typeface="Arial" panose="020B0604020202020204" pitchFamily="34" charset="0"/>
              </a:rPr>
              <a:t>	Online publishing tool</a:t>
            </a:r>
          </a:p>
          <a:p>
            <a:pPr marL="746125" indent="-166688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sz="2400" dirty="0">
                <a:cs typeface="Arial" panose="020B0604020202020204" pitchFamily="34" charset="0"/>
              </a:rPr>
              <a:t>	</a:t>
            </a:r>
            <a:r>
              <a:rPr lang="en-US" sz="2400" dirty="0" smtClean="0">
                <a:cs typeface="Arial" panose="020B0604020202020204" pitchFamily="34" charset="0"/>
              </a:rPr>
              <a:t>Mixes content, links</a:t>
            </a:r>
            <a:r>
              <a:rPr lang="en-US" sz="2400" dirty="0">
                <a:cs typeface="Arial" panose="020B0604020202020204" pitchFamily="34" charset="0"/>
              </a:rPr>
              <a:t>, graphics and </a:t>
            </a:r>
            <a:r>
              <a:rPr lang="en-US" sz="2400" dirty="0" smtClean="0">
                <a:cs typeface="Arial" panose="020B0604020202020204" pitchFamily="34" charset="0"/>
              </a:rPr>
              <a:t>video</a:t>
            </a:r>
          </a:p>
          <a:p>
            <a:pPr marL="746125" indent="-166688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sz="2400" dirty="0" smtClean="0">
                <a:cs typeface="Arial" panose="020B0604020202020204" pitchFamily="34" charset="0"/>
              </a:rPr>
              <a:t>	</a:t>
            </a:r>
            <a:r>
              <a:rPr lang="en-US" sz="2400" dirty="0" smtClean="0">
                <a:cs typeface="Arial" panose="020B0604020202020204" pitchFamily="34" charset="0"/>
              </a:rPr>
              <a:t>Can be used online, downloaded or printed</a:t>
            </a:r>
          </a:p>
          <a:p>
            <a:pPr marL="746125" indent="-166688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	</a:t>
            </a:r>
            <a:r>
              <a:rPr lang="en-US" sz="2400" dirty="0" smtClean="0">
                <a:cs typeface="Arial" panose="020B0604020202020204" pitchFamily="34" charset="0"/>
              </a:rPr>
              <a:t>Can be kept up-to-date easily, as it’s built on   the same platform as Wikipedia, </a:t>
            </a:r>
            <a:r>
              <a:rPr lang="en-US" sz="2400" dirty="0" err="1" smtClean="0">
                <a:cs typeface="Arial" panose="020B0604020202020204" pitchFamily="34" charset="0"/>
              </a:rPr>
              <a:t>MediaWiki</a:t>
            </a:r>
            <a:endParaRPr lang="en-US" sz="2400" dirty="0"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CA" sz="2400" dirty="0" smtClean="0"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CA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19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839200" cy="838200"/>
          </a:xfrm>
        </p:spPr>
        <p:txBody>
          <a:bodyPr anchor="ctr">
            <a:no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Open Sans"/>
                <a:cs typeface="Times New Roman"/>
              </a:rPr>
              <a:t>How do I use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636912"/>
            <a:ext cx="5898232" cy="3498249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en-US" sz="1000" dirty="0" smtClean="0"/>
              <a:t> </a:t>
            </a:r>
            <a:endParaRPr lang="en-US" sz="1000" dirty="0">
              <a:latin typeface="Open Sans"/>
              <a:cs typeface="Open San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7950" y="6248400"/>
            <a:ext cx="9359900" cy="685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419600" y="6279177"/>
            <a:ext cx="42672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2400" dirty="0" smtClean="0">
                <a:solidFill>
                  <a:srgbClr val="FFFFFF"/>
                </a:solidFill>
                <a:effectLst>
                  <a:outerShdw blurRad="50800" dist="635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publiclegaled.bc.ca </a:t>
            </a:r>
            <a:endParaRPr lang="en-US" sz="2400" dirty="0">
              <a:solidFill>
                <a:srgbClr val="FFFFFF"/>
              </a:solidFill>
              <a:effectLst>
                <a:outerShdw blurRad="50800" dist="635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1445678"/>
            <a:ext cx="8382000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indent="-4572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860425" algn="l"/>
              </a:tabLst>
            </a:pPr>
            <a:endParaRPr lang="en-CA" sz="2800" i="1" dirty="0" smtClean="0">
              <a:cs typeface="Arial" panose="020B0604020202020204" pitchFamily="34" charset="0"/>
            </a:endParaRPr>
          </a:p>
          <a:p>
            <a:pPr marL="1028700" indent="-4572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860425" algn="l"/>
              </a:tabLst>
            </a:pPr>
            <a:endParaRPr lang="en-CA" sz="2800" i="1" dirty="0" smtClean="0">
              <a:cs typeface="Arial" panose="020B0604020202020204" pitchFamily="34" charset="0"/>
            </a:endParaRPr>
          </a:p>
          <a:p>
            <a:pPr marL="571500">
              <a:lnSpc>
                <a:spcPct val="150000"/>
              </a:lnSpc>
              <a:spcBef>
                <a:spcPts val="600"/>
              </a:spcBef>
              <a:tabLst>
                <a:tab pos="860425" algn="l"/>
              </a:tabLst>
            </a:pPr>
            <a:endParaRPr lang="en-CA" sz="2800" i="1" dirty="0" smtClean="0">
              <a:cs typeface="Arial" panose="020B0604020202020204" pitchFamily="34" charset="0"/>
            </a:endParaRPr>
          </a:p>
          <a:p>
            <a:pPr marL="571500">
              <a:lnSpc>
                <a:spcPct val="150000"/>
              </a:lnSpc>
              <a:spcBef>
                <a:spcPts val="600"/>
              </a:spcBef>
              <a:tabLst>
                <a:tab pos="860425" algn="l"/>
              </a:tabLst>
            </a:pPr>
            <a:endParaRPr lang="en-CA" sz="2800" i="1" dirty="0" smtClean="0"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500" y="1066800"/>
            <a:ext cx="8642350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5850" indent="-514350">
              <a:lnSpc>
                <a:spcPct val="150000"/>
              </a:lnSpc>
              <a:spcBef>
                <a:spcPts val="600"/>
              </a:spcBef>
              <a:buAutoNum type="arabicPeriod"/>
              <a:tabLst>
                <a:tab pos="860425" algn="l"/>
              </a:tabLst>
            </a:pPr>
            <a:r>
              <a:rPr lang="en-CA" sz="2800" i="1" dirty="0" smtClean="0">
                <a:cs typeface="Arial" panose="020B0604020202020204" pitchFamily="34" charset="0"/>
              </a:rPr>
              <a:t>Launch </a:t>
            </a:r>
            <a:r>
              <a:rPr lang="en-CA" sz="2800" i="1" dirty="0" err="1" smtClean="0">
                <a:cs typeface="Arial" panose="020B0604020202020204" pitchFamily="34" charset="0"/>
              </a:rPr>
              <a:t>Clicklaw</a:t>
            </a:r>
            <a:r>
              <a:rPr lang="en-CA" sz="2800" i="1" dirty="0" smtClean="0">
                <a:cs typeface="Arial" panose="020B0604020202020204" pitchFamily="34" charset="0"/>
              </a:rPr>
              <a:t> </a:t>
            </a:r>
            <a:r>
              <a:rPr lang="en-CA" sz="2800" i="1" dirty="0" err="1" smtClean="0">
                <a:cs typeface="Arial" panose="020B0604020202020204" pitchFamily="34" charset="0"/>
              </a:rPr>
              <a:t>Wikibooks</a:t>
            </a:r>
            <a:r>
              <a:rPr lang="en-CA" sz="2800" i="1" dirty="0" smtClean="0">
                <a:cs typeface="Arial" panose="020B0604020202020204" pitchFamily="34" charset="0"/>
              </a:rPr>
              <a:t> </a:t>
            </a:r>
            <a:r>
              <a:rPr lang="en-CA" sz="2400" i="1" dirty="0" smtClean="0">
                <a:cs typeface="Arial" panose="020B0604020202020204" pitchFamily="34" charset="0"/>
              </a:rPr>
              <a:t>(</a:t>
            </a:r>
            <a:r>
              <a:rPr lang="en-CA" sz="2400" i="1" dirty="0">
                <a:cs typeface="Arial" panose="020B0604020202020204" pitchFamily="34" charset="0"/>
              </a:rPr>
              <a:t>links on next slide)</a:t>
            </a:r>
          </a:p>
          <a:p>
            <a:pPr marL="1085850" indent="-514350">
              <a:lnSpc>
                <a:spcPct val="150000"/>
              </a:lnSpc>
              <a:spcBef>
                <a:spcPts val="600"/>
              </a:spcBef>
              <a:buAutoNum type="arabicPeriod"/>
              <a:tabLst>
                <a:tab pos="860425" algn="l"/>
              </a:tabLst>
            </a:pPr>
            <a:r>
              <a:rPr lang="en-CA" sz="2800" i="1" dirty="0" smtClean="0">
                <a:cs typeface="Arial" panose="020B0604020202020204" pitchFamily="34" charset="0"/>
              </a:rPr>
              <a:t>Select legal topic of interest e.g. consumer law</a:t>
            </a:r>
          </a:p>
          <a:p>
            <a:pPr marL="1085850" indent="-514350">
              <a:lnSpc>
                <a:spcPct val="150000"/>
              </a:lnSpc>
              <a:spcBef>
                <a:spcPts val="600"/>
              </a:spcBef>
              <a:buAutoNum type="arabicPeriod"/>
              <a:tabLst>
                <a:tab pos="860425" algn="l"/>
              </a:tabLst>
            </a:pPr>
            <a:r>
              <a:rPr lang="en-CA" sz="2800" i="1" dirty="0" smtClean="0">
                <a:cs typeface="Arial" panose="020B0604020202020204" pitchFamily="34" charset="0"/>
              </a:rPr>
              <a:t>Select appropriate language level for your learners</a:t>
            </a:r>
          </a:p>
          <a:p>
            <a:pPr marL="1085850" indent="-514350">
              <a:lnSpc>
                <a:spcPct val="150000"/>
              </a:lnSpc>
              <a:spcBef>
                <a:spcPts val="600"/>
              </a:spcBef>
              <a:buAutoNum type="arabicPeriod"/>
              <a:tabLst>
                <a:tab pos="860425" algn="l"/>
              </a:tabLst>
            </a:pPr>
            <a:r>
              <a:rPr lang="en-CA" sz="2800" i="1" dirty="0" smtClean="0">
                <a:cs typeface="Arial" panose="020B0604020202020204" pitchFamily="34" charset="0"/>
              </a:rPr>
              <a:t>Review instructional package and reading material</a:t>
            </a:r>
          </a:p>
          <a:p>
            <a:pPr marL="1085850" indent="-514350">
              <a:lnSpc>
                <a:spcPct val="150000"/>
              </a:lnSpc>
              <a:spcBef>
                <a:spcPts val="600"/>
              </a:spcBef>
              <a:buAutoNum type="arabicPeriod"/>
              <a:tabLst>
                <a:tab pos="860425" algn="l"/>
              </a:tabLst>
            </a:pPr>
            <a:r>
              <a:rPr lang="en-CA" sz="2800" i="1" dirty="0" smtClean="0">
                <a:cs typeface="Arial" panose="020B0604020202020204" pitchFamily="34" charset="0"/>
              </a:rPr>
              <a:t>Modify lesson to meet needs of your learners</a:t>
            </a:r>
          </a:p>
          <a:p>
            <a:pPr marL="1085850" indent="-514350">
              <a:lnSpc>
                <a:spcPct val="150000"/>
              </a:lnSpc>
              <a:spcBef>
                <a:spcPts val="600"/>
              </a:spcBef>
              <a:buFontTx/>
              <a:buAutoNum type="arabicPeriod"/>
              <a:tabLst>
                <a:tab pos="860425" algn="l"/>
              </a:tabLst>
            </a:pPr>
            <a:r>
              <a:rPr lang="en-CA" sz="2800" i="1" dirty="0">
                <a:cs typeface="Arial" panose="020B0604020202020204" pitchFamily="34" charset="0"/>
              </a:rPr>
              <a:t>Download or print classroom materials</a:t>
            </a:r>
          </a:p>
          <a:p>
            <a:pPr marL="571500">
              <a:lnSpc>
                <a:spcPct val="150000"/>
              </a:lnSpc>
              <a:spcBef>
                <a:spcPts val="600"/>
              </a:spcBef>
              <a:tabLst>
                <a:tab pos="860425" algn="l"/>
              </a:tabLst>
            </a:pPr>
            <a:endParaRPr lang="en-CA" sz="2800" i="1" dirty="0" smtClean="0">
              <a:cs typeface="Arial" panose="020B0604020202020204" pitchFamily="34" charset="0"/>
            </a:endParaRPr>
          </a:p>
          <a:p>
            <a:pPr marL="1028700" indent="-4572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860425" algn="l"/>
              </a:tabLst>
            </a:pPr>
            <a:endParaRPr lang="en-CA" sz="2800" i="1" dirty="0" smtClean="0">
              <a:cs typeface="Arial" panose="020B0604020202020204" pitchFamily="34" charset="0"/>
            </a:endParaRPr>
          </a:p>
          <a:p>
            <a:pPr marL="1028700" indent="-457200">
              <a:lnSpc>
                <a:spcPct val="150000"/>
              </a:lnSpc>
              <a:spcBef>
                <a:spcPts val="600"/>
              </a:spcBef>
              <a:buFontTx/>
              <a:buChar char="-"/>
              <a:tabLst>
                <a:tab pos="860425" algn="l"/>
              </a:tabLst>
            </a:pPr>
            <a:endParaRPr lang="en-CA" sz="2800" i="1" dirty="0" smtClean="0">
              <a:cs typeface="Arial" panose="020B0604020202020204" pitchFamily="34" charset="0"/>
            </a:endParaRPr>
          </a:p>
          <a:p>
            <a:pPr marL="571500">
              <a:lnSpc>
                <a:spcPct val="150000"/>
              </a:lnSpc>
              <a:spcBef>
                <a:spcPts val="600"/>
              </a:spcBef>
              <a:tabLst>
                <a:tab pos="860425" algn="l"/>
              </a:tabLst>
            </a:pPr>
            <a:endParaRPr lang="en-CA" sz="2800" i="1" dirty="0" smtClean="0">
              <a:cs typeface="Arial" panose="020B0604020202020204" pitchFamily="34" charset="0"/>
            </a:endParaRPr>
          </a:p>
          <a:p>
            <a:pPr marL="571500">
              <a:lnSpc>
                <a:spcPct val="150000"/>
              </a:lnSpc>
              <a:spcBef>
                <a:spcPts val="600"/>
              </a:spcBef>
              <a:tabLst>
                <a:tab pos="860425" algn="l"/>
              </a:tabLst>
            </a:pPr>
            <a:endParaRPr lang="en-CA" sz="2800" i="1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6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urple_Graphical 4x3 Tempate Sego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F746F6E-0C91-485C-9A9F-08E7D334B9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Shades of Blue</Template>
  <TotalTime>298</TotalTime>
  <Words>341</Words>
  <Application>Microsoft Office PowerPoint</Application>
  <PresentationFormat>On-screen Show (4:3)</PresentationFormat>
  <Paragraphs>121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1_Purple_Graphical 4x3 Tempate Segoe</vt:lpstr>
      <vt:lpstr>PowerPoint Presentation</vt:lpstr>
      <vt:lpstr>What are Law-Related ESL Lessons?</vt:lpstr>
      <vt:lpstr>This presentation includes:</vt:lpstr>
      <vt:lpstr>Why Law-Related ESL Lessons?</vt:lpstr>
      <vt:lpstr>Who developed it?</vt:lpstr>
      <vt:lpstr>What is in it?</vt:lpstr>
      <vt:lpstr>What is in it?</vt:lpstr>
      <vt:lpstr>What is a wikibook?</vt:lpstr>
      <vt:lpstr>How do I use it?</vt:lpstr>
      <vt:lpstr>Where is it?</vt:lpstr>
      <vt:lpstr>What if I need help?</vt:lpstr>
    </vt:vector>
  </TitlesOfParts>
  <Company>PLS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</dc:creator>
  <cp:lastModifiedBy>Drew Jackson</cp:lastModifiedBy>
  <cp:revision>22</cp:revision>
  <cp:lastPrinted>2014-04-11T19:03:31Z</cp:lastPrinted>
  <dcterms:created xsi:type="dcterms:W3CDTF">2014-04-11T18:24:08Z</dcterms:created>
  <dcterms:modified xsi:type="dcterms:W3CDTF">2014-04-15T22:28:27Z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TC102867709990</vt:lpwstr>
  </property>
</Properties>
</file>